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0"/>
  </p:notesMasterIdLst>
  <p:sldIdLst>
    <p:sldId id="258" r:id="rId2"/>
    <p:sldId id="259" r:id="rId3"/>
    <p:sldId id="263" r:id="rId4"/>
    <p:sldId id="277" r:id="rId5"/>
    <p:sldId id="278" r:id="rId6"/>
    <p:sldId id="279" r:id="rId7"/>
    <p:sldId id="265" r:id="rId8"/>
    <p:sldId id="280" r:id="rId9"/>
    <p:sldId id="267" r:id="rId10"/>
    <p:sldId id="268" r:id="rId11"/>
    <p:sldId id="269" r:id="rId12"/>
    <p:sldId id="273" r:id="rId13"/>
    <p:sldId id="272" r:id="rId14"/>
    <p:sldId id="274" r:id="rId15"/>
    <p:sldId id="275" r:id="rId16"/>
    <p:sldId id="276" r:id="rId17"/>
    <p:sldId id="270" r:id="rId18"/>
    <p:sldId id="28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p:scale>
          <a:sx n="75" d="100"/>
          <a:sy n="75" d="100"/>
        </p:scale>
        <p:origin x="946"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daxi Godavale" userId="400dd7f0d265140e" providerId="LiveId" clId="{E5EFEE09-BE8A-4327-BE02-A8922BE1E94B}"/>
    <pc:docChg chg="undo custSel modSld">
      <pc:chgData name="Vedaxi Godavale" userId="400dd7f0d265140e" providerId="LiveId" clId="{E5EFEE09-BE8A-4327-BE02-A8922BE1E94B}" dt="2024-01-20T08:32:29.212" v="13" actId="14100"/>
      <pc:docMkLst>
        <pc:docMk/>
      </pc:docMkLst>
      <pc:sldChg chg="addSp delSp modSp mod">
        <pc:chgData name="Vedaxi Godavale" userId="400dd7f0d265140e" providerId="LiveId" clId="{E5EFEE09-BE8A-4327-BE02-A8922BE1E94B}" dt="2024-01-20T08:32:29.212" v="13" actId="14100"/>
        <pc:sldMkLst>
          <pc:docMk/>
          <pc:sldMk cId="547956052" sldId="269"/>
        </pc:sldMkLst>
        <pc:spChg chg="add del mod">
          <ac:chgData name="Vedaxi Godavale" userId="400dd7f0d265140e" providerId="LiveId" clId="{E5EFEE09-BE8A-4327-BE02-A8922BE1E94B}" dt="2024-01-20T08:32:19.329" v="10" actId="22"/>
          <ac:spMkLst>
            <pc:docMk/>
            <pc:sldMk cId="547956052" sldId="269"/>
            <ac:spMk id="3" creationId="{EBB3071E-A530-0ED0-E902-B70E434C7C32}"/>
          </ac:spMkLst>
        </pc:spChg>
        <pc:picChg chg="add mod ord">
          <ac:chgData name="Vedaxi Godavale" userId="400dd7f0d265140e" providerId="LiveId" clId="{E5EFEE09-BE8A-4327-BE02-A8922BE1E94B}" dt="2024-01-20T08:32:29.212" v="13" actId="14100"/>
          <ac:picMkLst>
            <pc:docMk/>
            <pc:sldMk cId="547956052" sldId="269"/>
            <ac:picMk id="5" creationId="{96300EB3-0745-15A9-D697-EE0AC71368B1}"/>
          </ac:picMkLst>
        </pc:picChg>
        <pc:picChg chg="del">
          <ac:chgData name="Vedaxi Godavale" userId="400dd7f0d265140e" providerId="LiveId" clId="{E5EFEE09-BE8A-4327-BE02-A8922BE1E94B}" dt="2024-01-20T08:31:46.390" v="9" actId="21"/>
          <ac:picMkLst>
            <pc:docMk/>
            <pc:sldMk cId="547956052" sldId="269"/>
            <ac:picMk id="17" creationId="{52A880EC-EFBB-1A5F-2773-835BE147A45F}"/>
          </ac:picMkLst>
        </pc:picChg>
      </pc:sldChg>
      <pc:sldChg chg="addSp delSp modSp mod">
        <pc:chgData name="Vedaxi Godavale" userId="400dd7f0d265140e" providerId="LiveId" clId="{E5EFEE09-BE8A-4327-BE02-A8922BE1E94B}" dt="2024-01-20T08:31:27.676" v="8" actId="14100"/>
        <pc:sldMkLst>
          <pc:docMk/>
          <pc:sldMk cId="3264592617" sldId="275"/>
        </pc:sldMkLst>
        <pc:spChg chg="add del mod">
          <ac:chgData name="Vedaxi Godavale" userId="400dd7f0d265140e" providerId="LiveId" clId="{E5EFEE09-BE8A-4327-BE02-A8922BE1E94B}" dt="2024-01-20T08:31:19.947" v="6" actId="22"/>
          <ac:spMkLst>
            <pc:docMk/>
            <pc:sldMk cId="3264592617" sldId="275"/>
            <ac:spMk id="4" creationId="{7A9CD46D-EC35-3BB9-8BB5-385BAE267875}"/>
          </ac:spMkLst>
        </pc:spChg>
        <pc:picChg chg="del mod">
          <ac:chgData name="Vedaxi Godavale" userId="400dd7f0d265140e" providerId="LiveId" clId="{E5EFEE09-BE8A-4327-BE02-A8922BE1E94B}" dt="2024-01-20T08:30:39.038" v="1" actId="21"/>
          <ac:picMkLst>
            <pc:docMk/>
            <pc:sldMk cId="3264592617" sldId="275"/>
            <ac:picMk id="7" creationId="{976CF4CF-DE96-F900-075A-77FF1B3018BA}"/>
          </ac:picMkLst>
        </pc:picChg>
        <pc:picChg chg="add del mod">
          <ac:chgData name="Vedaxi Godavale" userId="400dd7f0d265140e" providerId="LiveId" clId="{E5EFEE09-BE8A-4327-BE02-A8922BE1E94B}" dt="2024-01-20T08:31:17.924" v="5" actId="22"/>
          <ac:picMkLst>
            <pc:docMk/>
            <pc:sldMk cId="3264592617" sldId="275"/>
            <ac:picMk id="8" creationId="{4C4D475F-A274-48B0-86F3-B00330EA0656}"/>
          </ac:picMkLst>
        </pc:picChg>
        <pc:picChg chg="add mod ord">
          <ac:chgData name="Vedaxi Godavale" userId="400dd7f0d265140e" providerId="LiveId" clId="{E5EFEE09-BE8A-4327-BE02-A8922BE1E94B}" dt="2024-01-20T08:31:27.676" v="8" actId="14100"/>
          <ac:picMkLst>
            <pc:docMk/>
            <pc:sldMk cId="3264592617" sldId="275"/>
            <ac:picMk id="10" creationId="{1FBEFB49-B660-19B6-CBF1-B6EE1D05484B}"/>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4464F2A-D4CB-4F78-9C2B-4A09E0CAF4D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DC341A9-9928-4ED6-A995-6C883D59D23C}">
      <dgm:prSet/>
      <dgm:spPr/>
      <dgm:t>
        <a:bodyPr/>
        <a:lstStyle/>
        <a:p>
          <a:r>
            <a:rPr lang="en-US" dirty="0">
              <a:latin typeface="Aptos Display" panose="020B0004020202020204" pitchFamily="34" charset="0"/>
            </a:rPr>
            <a:t>The given dataset is of Hotel Booking and we have to </a:t>
          </a:r>
          <a:r>
            <a:rPr lang="en-US" dirty="0" err="1">
              <a:latin typeface="Aptos Display" panose="020B0004020202020204" pitchFamily="34" charset="0"/>
            </a:rPr>
            <a:t>analyse</a:t>
          </a:r>
          <a:r>
            <a:rPr lang="en-US" dirty="0">
              <a:latin typeface="Aptos Display" panose="020B0004020202020204" pitchFamily="34" charset="0"/>
            </a:rPr>
            <a:t> and explore this dataset to discover important factors which affects the Hotel Booking. This dataset has 119390 rows and 32 columns.</a:t>
          </a:r>
        </a:p>
      </dgm:t>
    </dgm:pt>
    <dgm:pt modelId="{49D17FDD-0167-4F80-A34A-602DF54BC4EF}" type="parTrans" cxnId="{41CCFA96-5C17-4B76-B6B8-24C26EF84DC1}">
      <dgm:prSet/>
      <dgm:spPr/>
      <dgm:t>
        <a:bodyPr/>
        <a:lstStyle/>
        <a:p>
          <a:endParaRPr lang="en-US"/>
        </a:p>
      </dgm:t>
    </dgm:pt>
    <dgm:pt modelId="{7828CF0A-5D57-486C-998D-62D273C51AC4}" type="sibTrans" cxnId="{41CCFA96-5C17-4B76-B6B8-24C26EF84DC1}">
      <dgm:prSet/>
      <dgm:spPr/>
      <dgm:t>
        <a:bodyPr/>
        <a:lstStyle/>
        <a:p>
          <a:endParaRPr lang="en-US"/>
        </a:p>
      </dgm:t>
    </dgm:pt>
    <dgm:pt modelId="{F96CE6E8-1CF5-4138-8722-904FE6A9D132}">
      <dgm:prSet/>
      <dgm:spPr/>
      <dgm:t>
        <a:bodyPr/>
        <a:lstStyle/>
        <a:p>
          <a:r>
            <a:rPr lang="en-US" dirty="0">
              <a:latin typeface="Aptos Display" panose="020B0004020202020204" pitchFamily="34" charset="0"/>
            </a:rPr>
            <a:t>The duplicate value count is 31994 rows. Removed duplicate values and errors.</a:t>
          </a:r>
        </a:p>
      </dgm:t>
    </dgm:pt>
    <dgm:pt modelId="{9377CAC6-5AA8-4EBD-8037-E312913587C1}" type="parTrans" cxnId="{72A48C33-5763-4A66-B5A3-79AE8CD7DAC2}">
      <dgm:prSet/>
      <dgm:spPr/>
      <dgm:t>
        <a:bodyPr/>
        <a:lstStyle/>
        <a:p>
          <a:endParaRPr lang="en-US"/>
        </a:p>
      </dgm:t>
    </dgm:pt>
    <dgm:pt modelId="{1C24AF2C-421F-458E-9C52-286FC290CC33}" type="sibTrans" cxnId="{72A48C33-5763-4A66-B5A3-79AE8CD7DAC2}">
      <dgm:prSet/>
      <dgm:spPr/>
      <dgm:t>
        <a:bodyPr/>
        <a:lstStyle/>
        <a:p>
          <a:endParaRPr lang="en-US"/>
        </a:p>
      </dgm:t>
    </dgm:pt>
    <dgm:pt modelId="{01A34C5F-6AE4-4249-9822-5C658DBFE201}">
      <dgm:prSet/>
      <dgm:spPr/>
      <dgm:t>
        <a:bodyPr/>
        <a:lstStyle/>
        <a:p>
          <a:r>
            <a:rPr lang="en-US" dirty="0">
              <a:latin typeface="Aptos Display" panose="020B0004020202020204" pitchFamily="34" charset="0"/>
            </a:rPr>
            <a:t>There are 4 columns in dataset which is having missing values and those columns are company, agent, country and children.</a:t>
          </a:r>
        </a:p>
      </dgm:t>
    </dgm:pt>
    <dgm:pt modelId="{036499DC-8C8F-4118-BE81-3E40BA2970EF}" type="parTrans" cxnId="{B58E5397-C7AC-4CF0-A764-6A21574A90BA}">
      <dgm:prSet/>
      <dgm:spPr/>
      <dgm:t>
        <a:bodyPr/>
        <a:lstStyle/>
        <a:p>
          <a:endParaRPr lang="en-US"/>
        </a:p>
      </dgm:t>
    </dgm:pt>
    <dgm:pt modelId="{3837AF1A-5EC1-4760-8294-E09145EF13B4}" type="sibTrans" cxnId="{B58E5397-C7AC-4CF0-A764-6A21574A90BA}">
      <dgm:prSet/>
      <dgm:spPr/>
      <dgm:t>
        <a:bodyPr/>
        <a:lstStyle/>
        <a:p>
          <a:endParaRPr lang="en-US"/>
        </a:p>
      </dgm:t>
    </dgm:pt>
    <dgm:pt modelId="{93C014D3-3AB1-4181-AF19-1D231C845AFB}">
      <dgm:prSet/>
      <dgm:spPr/>
      <dgm:t>
        <a:bodyPr/>
        <a:lstStyle/>
        <a:p>
          <a:r>
            <a:rPr lang="en-US" dirty="0">
              <a:latin typeface="Aptos Display" panose="020B0004020202020204" pitchFamily="34" charset="0"/>
            </a:rPr>
            <a:t>There are separate columns called adults, children and babies that show the total number of people who are coming to visit, so instead of different columns will add these three in one called total no of people.</a:t>
          </a:r>
        </a:p>
      </dgm:t>
    </dgm:pt>
    <dgm:pt modelId="{A052EA73-1128-4E9E-B745-CF8EE25CEF40}" type="parTrans" cxnId="{C120E3C9-CAFF-4F76-82AD-694FD2C8FC10}">
      <dgm:prSet/>
      <dgm:spPr/>
      <dgm:t>
        <a:bodyPr/>
        <a:lstStyle/>
        <a:p>
          <a:endParaRPr lang="en-US"/>
        </a:p>
      </dgm:t>
    </dgm:pt>
    <dgm:pt modelId="{FE95C8FB-E315-488B-835B-D7BE6EC74BEA}" type="sibTrans" cxnId="{C120E3C9-CAFF-4F76-82AD-694FD2C8FC10}">
      <dgm:prSet/>
      <dgm:spPr/>
      <dgm:t>
        <a:bodyPr/>
        <a:lstStyle/>
        <a:p>
          <a:endParaRPr lang="en-US"/>
        </a:p>
      </dgm:t>
    </dgm:pt>
    <dgm:pt modelId="{F21CF4DE-2309-496E-8504-3B84C5353DC3}">
      <dgm:prSet/>
      <dgm:spPr/>
      <dgm:t>
        <a:bodyPr/>
        <a:lstStyle/>
        <a:p>
          <a:r>
            <a:rPr lang="en-US" dirty="0">
              <a:latin typeface="Aptos Display" panose="020B0004020202020204" pitchFamily="34" charset="0"/>
            </a:rPr>
            <a:t>A column named total stay is created instead of different column of stay in weekend nights and stay in weekdays nights</a:t>
          </a:r>
          <a:r>
            <a:rPr lang="en-US" dirty="0"/>
            <a:t>.</a:t>
          </a:r>
        </a:p>
      </dgm:t>
    </dgm:pt>
    <dgm:pt modelId="{2E98D82F-129B-48A1-94C8-1E2B745C4D8A}" type="parTrans" cxnId="{7CB08445-D1E2-4954-B440-FD344D26EBE4}">
      <dgm:prSet/>
      <dgm:spPr/>
      <dgm:t>
        <a:bodyPr/>
        <a:lstStyle/>
        <a:p>
          <a:endParaRPr lang="en-US"/>
        </a:p>
      </dgm:t>
    </dgm:pt>
    <dgm:pt modelId="{A0DA21DF-AE67-41D4-8BC6-73AE56E8823A}" type="sibTrans" cxnId="{7CB08445-D1E2-4954-B440-FD344D26EBE4}">
      <dgm:prSet/>
      <dgm:spPr/>
      <dgm:t>
        <a:bodyPr/>
        <a:lstStyle/>
        <a:p>
          <a:endParaRPr lang="en-US"/>
        </a:p>
      </dgm:t>
    </dgm:pt>
    <dgm:pt modelId="{E0026CC8-30E8-4950-9F3B-E185B837BBA7}">
      <dgm:prSet/>
      <dgm:spPr/>
      <dgm:t>
        <a:bodyPr/>
        <a:lstStyle/>
        <a:p>
          <a:r>
            <a:rPr lang="en-US" dirty="0">
              <a:latin typeface="Aptos Display" panose="020B0004020202020204" pitchFamily="34" charset="0"/>
            </a:rPr>
            <a:t>There are separate columns called arrival date year, arrival date month , arrival date day of the month that show the arrival date of the people who are coming to visit, so instead of different columns will add these three in one called arrival date. </a:t>
          </a:r>
        </a:p>
      </dgm:t>
    </dgm:pt>
    <dgm:pt modelId="{D68D37C1-AAB6-4281-BDA9-6C5CACA6CF93}" type="parTrans" cxnId="{15132545-D6E4-418D-87C6-3043890A5B5B}">
      <dgm:prSet/>
      <dgm:spPr/>
      <dgm:t>
        <a:bodyPr/>
        <a:lstStyle/>
        <a:p>
          <a:endParaRPr lang="en-US"/>
        </a:p>
      </dgm:t>
    </dgm:pt>
    <dgm:pt modelId="{FA4944EF-AF62-4342-8EB1-4D29B28237A4}" type="sibTrans" cxnId="{15132545-D6E4-418D-87C6-3043890A5B5B}">
      <dgm:prSet/>
      <dgm:spPr/>
      <dgm:t>
        <a:bodyPr/>
        <a:lstStyle/>
        <a:p>
          <a:endParaRPr lang="en-US"/>
        </a:p>
      </dgm:t>
    </dgm:pt>
    <dgm:pt modelId="{A28B7A62-94AD-4629-A8EA-6AD0FEA2A515}" type="pres">
      <dgm:prSet presAssocID="{24464F2A-D4CB-4F78-9C2B-4A09E0CAF4D1}" presName="root" presStyleCnt="0">
        <dgm:presLayoutVars>
          <dgm:dir/>
          <dgm:resizeHandles val="exact"/>
        </dgm:presLayoutVars>
      </dgm:prSet>
      <dgm:spPr/>
    </dgm:pt>
    <dgm:pt modelId="{841EFA21-8EB9-4281-91ED-19E9F397B612}" type="pres">
      <dgm:prSet presAssocID="{7DC341A9-9928-4ED6-A995-6C883D59D23C}" presName="compNode" presStyleCnt="0"/>
      <dgm:spPr/>
    </dgm:pt>
    <dgm:pt modelId="{1DB50F65-7B2A-4D03-ADEF-BDFF0CFF9A2A}" type="pres">
      <dgm:prSet presAssocID="{7DC341A9-9928-4ED6-A995-6C883D59D23C}" presName="bgRect" presStyleLbl="bgShp" presStyleIdx="0" presStyleCnt="6"/>
      <dgm:spPr/>
    </dgm:pt>
    <dgm:pt modelId="{96E7CDE4-11C7-4039-9659-344785829E80}" type="pres">
      <dgm:prSet presAssocID="{7DC341A9-9928-4ED6-A995-6C883D59D23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A3079630-F2C5-4AB8-B2FA-DACA6A0F7E3C}" type="pres">
      <dgm:prSet presAssocID="{7DC341A9-9928-4ED6-A995-6C883D59D23C}" presName="spaceRect" presStyleCnt="0"/>
      <dgm:spPr/>
    </dgm:pt>
    <dgm:pt modelId="{C79D8DE7-FB88-4583-8DCA-27CA00C7CAB5}" type="pres">
      <dgm:prSet presAssocID="{7DC341A9-9928-4ED6-A995-6C883D59D23C}" presName="parTx" presStyleLbl="revTx" presStyleIdx="0" presStyleCnt="6">
        <dgm:presLayoutVars>
          <dgm:chMax val="0"/>
          <dgm:chPref val="0"/>
        </dgm:presLayoutVars>
      </dgm:prSet>
      <dgm:spPr/>
    </dgm:pt>
    <dgm:pt modelId="{98E7BA6A-3C5A-4CC5-B8D2-546E06D9A015}" type="pres">
      <dgm:prSet presAssocID="{7828CF0A-5D57-486C-998D-62D273C51AC4}" presName="sibTrans" presStyleCnt="0"/>
      <dgm:spPr/>
    </dgm:pt>
    <dgm:pt modelId="{D1DA0F13-D1AF-4724-8EDA-7C3E12537C33}" type="pres">
      <dgm:prSet presAssocID="{F96CE6E8-1CF5-4138-8722-904FE6A9D132}" presName="compNode" presStyleCnt="0"/>
      <dgm:spPr/>
    </dgm:pt>
    <dgm:pt modelId="{115F2E42-D78A-4BA8-BB08-A5C90B313226}" type="pres">
      <dgm:prSet presAssocID="{F96CE6E8-1CF5-4138-8722-904FE6A9D132}" presName="bgRect" presStyleLbl="bgShp" presStyleIdx="1" presStyleCnt="6"/>
      <dgm:spPr/>
    </dgm:pt>
    <dgm:pt modelId="{B0B3208C-11E8-4414-BD03-F4DCBD9BC897}" type="pres">
      <dgm:prSet presAssocID="{F96CE6E8-1CF5-4138-8722-904FE6A9D13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386A17B5-F452-4BF7-B008-BB67EFB89A5B}" type="pres">
      <dgm:prSet presAssocID="{F96CE6E8-1CF5-4138-8722-904FE6A9D132}" presName="spaceRect" presStyleCnt="0"/>
      <dgm:spPr/>
    </dgm:pt>
    <dgm:pt modelId="{BDBFB513-6F28-4D55-8106-4F1FB800962C}" type="pres">
      <dgm:prSet presAssocID="{F96CE6E8-1CF5-4138-8722-904FE6A9D132}" presName="parTx" presStyleLbl="revTx" presStyleIdx="1" presStyleCnt="6">
        <dgm:presLayoutVars>
          <dgm:chMax val="0"/>
          <dgm:chPref val="0"/>
        </dgm:presLayoutVars>
      </dgm:prSet>
      <dgm:spPr/>
    </dgm:pt>
    <dgm:pt modelId="{DB4BADF4-ABC1-4935-849B-F4A795E95FD9}" type="pres">
      <dgm:prSet presAssocID="{1C24AF2C-421F-458E-9C52-286FC290CC33}" presName="sibTrans" presStyleCnt="0"/>
      <dgm:spPr/>
    </dgm:pt>
    <dgm:pt modelId="{299E83AF-ACB1-4A94-B610-110AD11A52E1}" type="pres">
      <dgm:prSet presAssocID="{01A34C5F-6AE4-4249-9822-5C658DBFE201}" presName="compNode" presStyleCnt="0"/>
      <dgm:spPr/>
    </dgm:pt>
    <dgm:pt modelId="{DD269CA1-68EC-491A-B55D-525DFC072414}" type="pres">
      <dgm:prSet presAssocID="{01A34C5F-6AE4-4249-9822-5C658DBFE201}" presName="bgRect" presStyleLbl="bgShp" presStyleIdx="2" presStyleCnt="6"/>
      <dgm:spPr/>
    </dgm:pt>
    <dgm:pt modelId="{7495DD1D-BE36-49C1-A105-49151A9ABD8D}" type="pres">
      <dgm:prSet presAssocID="{01A34C5F-6AE4-4249-9822-5C658DBFE20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FB1FEE43-476B-4F62-B32A-358839C458B6}" type="pres">
      <dgm:prSet presAssocID="{01A34C5F-6AE4-4249-9822-5C658DBFE201}" presName="spaceRect" presStyleCnt="0"/>
      <dgm:spPr/>
    </dgm:pt>
    <dgm:pt modelId="{ECAF48FA-9827-40D8-BC5D-64152EF96DF1}" type="pres">
      <dgm:prSet presAssocID="{01A34C5F-6AE4-4249-9822-5C658DBFE201}" presName="parTx" presStyleLbl="revTx" presStyleIdx="2" presStyleCnt="6">
        <dgm:presLayoutVars>
          <dgm:chMax val="0"/>
          <dgm:chPref val="0"/>
        </dgm:presLayoutVars>
      </dgm:prSet>
      <dgm:spPr/>
    </dgm:pt>
    <dgm:pt modelId="{274A242E-7384-40E4-B318-75E5AE584F1C}" type="pres">
      <dgm:prSet presAssocID="{3837AF1A-5EC1-4760-8294-E09145EF13B4}" presName="sibTrans" presStyleCnt="0"/>
      <dgm:spPr/>
    </dgm:pt>
    <dgm:pt modelId="{FA58084D-A32D-4A8C-97CE-94AF10AB31E0}" type="pres">
      <dgm:prSet presAssocID="{93C014D3-3AB1-4181-AF19-1D231C845AFB}" presName="compNode" presStyleCnt="0"/>
      <dgm:spPr/>
    </dgm:pt>
    <dgm:pt modelId="{E52D0532-C459-43D4-A893-9A869761D191}" type="pres">
      <dgm:prSet presAssocID="{93C014D3-3AB1-4181-AF19-1D231C845AFB}" presName="bgRect" presStyleLbl="bgShp" presStyleIdx="3" presStyleCnt="6"/>
      <dgm:spPr/>
    </dgm:pt>
    <dgm:pt modelId="{E09237B4-2A7A-48F7-9D91-5C0ED90D6B4F}" type="pres">
      <dgm:prSet presAssocID="{93C014D3-3AB1-4181-AF19-1D231C845AF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roller"/>
        </a:ext>
      </dgm:extLst>
    </dgm:pt>
    <dgm:pt modelId="{6317CCF9-A948-485A-BA5D-567B2BCA4F64}" type="pres">
      <dgm:prSet presAssocID="{93C014D3-3AB1-4181-AF19-1D231C845AFB}" presName="spaceRect" presStyleCnt="0"/>
      <dgm:spPr/>
    </dgm:pt>
    <dgm:pt modelId="{D06FD220-4CC8-44BF-BDF2-5E1538CDCED1}" type="pres">
      <dgm:prSet presAssocID="{93C014D3-3AB1-4181-AF19-1D231C845AFB}" presName="parTx" presStyleLbl="revTx" presStyleIdx="3" presStyleCnt="6">
        <dgm:presLayoutVars>
          <dgm:chMax val="0"/>
          <dgm:chPref val="0"/>
        </dgm:presLayoutVars>
      </dgm:prSet>
      <dgm:spPr/>
    </dgm:pt>
    <dgm:pt modelId="{02CE4D6A-4E59-473B-8874-A137C90B22E2}" type="pres">
      <dgm:prSet presAssocID="{FE95C8FB-E315-488B-835B-D7BE6EC74BEA}" presName="sibTrans" presStyleCnt="0"/>
      <dgm:spPr/>
    </dgm:pt>
    <dgm:pt modelId="{83930632-C28A-4B5F-A893-DA0E8BD1DDBF}" type="pres">
      <dgm:prSet presAssocID="{F21CF4DE-2309-496E-8504-3B84C5353DC3}" presName="compNode" presStyleCnt="0"/>
      <dgm:spPr/>
    </dgm:pt>
    <dgm:pt modelId="{FA0A11E3-A371-4735-92C2-BD4F8C84F420}" type="pres">
      <dgm:prSet presAssocID="{F21CF4DE-2309-496E-8504-3B84C5353DC3}" presName="bgRect" presStyleLbl="bgShp" presStyleIdx="4" presStyleCnt="6"/>
      <dgm:spPr/>
    </dgm:pt>
    <dgm:pt modelId="{92544819-7B79-4C9C-8D13-4EC22D39749E}" type="pres">
      <dgm:prSet presAssocID="{F21CF4DE-2309-496E-8504-3B84C5353DC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ed"/>
        </a:ext>
      </dgm:extLst>
    </dgm:pt>
    <dgm:pt modelId="{91BFCAE6-2F1D-4C49-961F-5D5489232C7F}" type="pres">
      <dgm:prSet presAssocID="{F21CF4DE-2309-496E-8504-3B84C5353DC3}" presName="spaceRect" presStyleCnt="0"/>
      <dgm:spPr/>
    </dgm:pt>
    <dgm:pt modelId="{E3EE99C2-A46F-4619-82E0-1E0C63F75F0B}" type="pres">
      <dgm:prSet presAssocID="{F21CF4DE-2309-496E-8504-3B84C5353DC3}" presName="parTx" presStyleLbl="revTx" presStyleIdx="4" presStyleCnt="6">
        <dgm:presLayoutVars>
          <dgm:chMax val="0"/>
          <dgm:chPref val="0"/>
        </dgm:presLayoutVars>
      </dgm:prSet>
      <dgm:spPr/>
    </dgm:pt>
    <dgm:pt modelId="{F7550971-07C5-48BA-AF4D-A15B09CFED5D}" type="pres">
      <dgm:prSet presAssocID="{A0DA21DF-AE67-41D4-8BC6-73AE56E8823A}" presName="sibTrans" presStyleCnt="0"/>
      <dgm:spPr/>
    </dgm:pt>
    <dgm:pt modelId="{D15F4437-EA6F-47A9-B0BF-41D8634AC598}" type="pres">
      <dgm:prSet presAssocID="{E0026CC8-30E8-4950-9F3B-E185B837BBA7}" presName="compNode" presStyleCnt="0"/>
      <dgm:spPr/>
    </dgm:pt>
    <dgm:pt modelId="{C9180B8F-7F85-4462-BEBE-736E1D619D31}" type="pres">
      <dgm:prSet presAssocID="{E0026CC8-30E8-4950-9F3B-E185B837BBA7}" presName="bgRect" presStyleLbl="bgShp" presStyleIdx="5" presStyleCnt="6"/>
      <dgm:spPr/>
    </dgm:pt>
    <dgm:pt modelId="{C1BFBEA4-50A3-4AF1-A20F-85A31475A7C9}" type="pres">
      <dgm:prSet presAssocID="{E0026CC8-30E8-4950-9F3B-E185B837BBA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aily Calendar"/>
        </a:ext>
      </dgm:extLst>
    </dgm:pt>
    <dgm:pt modelId="{B13477DD-7054-4135-943F-A05B6CA6D9C8}" type="pres">
      <dgm:prSet presAssocID="{E0026CC8-30E8-4950-9F3B-E185B837BBA7}" presName="spaceRect" presStyleCnt="0"/>
      <dgm:spPr/>
    </dgm:pt>
    <dgm:pt modelId="{87A6DCFE-73C8-4007-8984-51841EDE1AA4}" type="pres">
      <dgm:prSet presAssocID="{E0026CC8-30E8-4950-9F3B-E185B837BBA7}" presName="parTx" presStyleLbl="revTx" presStyleIdx="5" presStyleCnt="6">
        <dgm:presLayoutVars>
          <dgm:chMax val="0"/>
          <dgm:chPref val="0"/>
        </dgm:presLayoutVars>
      </dgm:prSet>
      <dgm:spPr/>
    </dgm:pt>
  </dgm:ptLst>
  <dgm:cxnLst>
    <dgm:cxn modelId="{814CFE13-7F5B-4269-A500-30D8D93B2221}" type="presOf" srcId="{24464F2A-D4CB-4F78-9C2B-4A09E0CAF4D1}" destId="{A28B7A62-94AD-4629-A8EA-6AD0FEA2A515}" srcOrd="0" destOrd="0" presId="urn:microsoft.com/office/officeart/2018/2/layout/IconVerticalSolidList"/>
    <dgm:cxn modelId="{72A48C33-5763-4A66-B5A3-79AE8CD7DAC2}" srcId="{24464F2A-D4CB-4F78-9C2B-4A09E0CAF4D1}" destId="{F96CE6E8-1CF5-4138-8722-904FE6A9D132}" srcOrd="1" destOrd="0" parTransId="{9377CAC6-5AA8-4EBD-8037-E312913587C1}" sibTransId="{1C24AF2C-421F-458E-9C52-286FC290CC33}"/>
    <dgm:cxn modelId="{22FC635D-9B76-423B-9E59-38732C7E4169}" type="presOf" srcId="{01A34C5F-6AE4-4249-9822-5C658DBFE201}" destId="{ECAF48FA-9827-40D8-BC5D-64152EF96DF1}" srcOrd="0" destOrd="0" presId="urn:microsoft.com/office/officeart/2018/2/layout/IconVerticalSolidList"/>
    <dgm:cxn modelId="{AD3D2343-8B67-49F1-A76A-3B99A3C168AA}" type="presOf" srcId="{E0026CC8-30E8-4950-9F3B-E185B837BBA7}" destId="{87A6DCFE-73C8-4007-8984-51841EDE1AA4}" srcOrd="0" destOrd="0" presId="urn:microsoft.com/office/officeart/2018/2/layout/IconVerticalSolidList"/>
    <dgm:cxn modelId="{15132545-D6E4-418D-87C6-3043890A5B5B}" srcId="{24464F2A-D4CB-4F78-9C2B-4A09E0CAF4D1}" destId="{E0026CC8-30E8-4950-9F3B-E185B837BBA7}" srcOrd="5" destOrd="0" parTransId="{D68D37C1-AAB6-4281-BDA9-6C5CACA6CF93}" sibTransId="{FA4944EF-AF62-4342-8EB1-4D29B28237A4}"/>
    <dgm:cxn modelId="{7CB08445-D1E2-4954-B440-FD344D26EBE4}" srcId="{24464F2A-D4CB-4F78-9C2B-4A09E0CAF4D1}" destId="{F21CF4DE-2309-496E-8504-3B84C5353DC3}" srcOrd="4" destOrd="0" parTransId="{2E98D82F-129B-48A1-94C8-1E2B745C4D8A}" sibTransId="{A0DA21DF-AE67-41D4-8BC6-73AE56E8823A}"/>
    <dgm:cxn modelId="{05173E49-8BF0-4D20-93B8-F9BE290C5D97}" type="presOf" srcId="{93C014D3-3AB1-4181-AF19-1D231C845AFB}" destId="{D06FD220-4CC8-44BF-BDF2-5E1538CDCED1}" srcOrd="0" destOrd="0" presId="urn:microsoft.com/office/officeart/2018/2/layout/IconVerticalSolidList"/>
    <dgm:cxn modelId="{A88FC985-880C-48DA-8B3A-589BE09E3C24}" type="presOf" srcId="{F96CE6E8-1CF5-4138-8722-904FE6A9D132}" destId="{BDBFB513-6F28-4D55-8106-4F1FB800962C}" srcOrd="0" destOrd="0" presId="urn:microsoft.com/office/officeart/2018/2/layout/IconVerticalSolidList"/>
    <dgm:cxn modelId="{41CCFA96-5C17-4B76-B6B8-24C26EF84DC1}" srcId="{24464F2A-D4CB-4F78-9C2B-4A09E0CAF4D1}" destId="{7DC341A9-9928-4ED6-A995-6C883D59D23C}" srcOrd="0" destOrd="0" parTransId="{49D17FDD-0167-4F80-A34A-602DF54BC4EF}" sibTransId="{7828CF0A-5D57-486C-998D-62D273C51AC4}"/>
    <dgm:cxn modelId="{B58E5397-C7AC-4CF0-A764-6A21574A90BA}" srcId="{24464F2A-D4CB-4F78-9C2B-4A09E0CAF4D1}" destId="{01A34C5F-6AE4-4249-9822-5C658DBFE201}" srcOrd="2" destOrd="0" parTransId="{036499DC-8C8F-4118-BE81-3E40BA2970EF}" sibTransId="{3837AF1A-5EC1-4760-8294-E09145EF13B4}"/>
    <dgm:cxn modelId="{5655F7AE-B0EB-448B-B432-DFC79C10CB8B}" type="presOf" srcId="{F21CF4DE-2309-496E-8504-3B84C5353DC3}" destId="{E3EE99C2-A46F-4619-82E0-1E0C63F75F0B}" srcOrd="0" destOrd="0" presId="urn:microsoft.com/office/officeart/2018/2/layout/IconVerticalSolidList"/>
    <dgm:cxn modelId="{C120E3C9-CAFF-4F76-82AD-694FD2C8FC10}" srcId="{24464F2A-D4CB-4F78-9C2B-4A09E0CAF4D1}" destId="{93C014D3-3AB1-4181-AF19-1D231C845AFB}" srcOrd="3" destOrd="0" parTransId="{A052EA73-1128-4E9E-B745-CF8EE25CEF40}" sibTransId="{FE95C8FB-E315-488B-835B-D7BE6EC74BEA}"/>
    <dgm:cxn modelId="{0A1B4CEF-F423-4A2A-8D2A-79134EA293BE}" type="presOf" srcId="{7DC341A9-9928-4ED6-A995-6C883D59D23C}" destId="{C79D8DE7-FB88-4583-8DCA-27CA00C7CAB5}" srcOrd="0" destOrd="0" presId="urn:microsoft.com/office/officeart/2018/2/layout/IconVerticalSolidList"/>
    <dgm:cxn modelId="{59F6E065-AE29-48A1-A1AF-C5F51D23A883}" type="presParOf" srcId="{A28B7A62-94AD-4629-A8EA-6AD0FEA2A515}" destId="{841EFA21-8EB9-4281-91ED-19E9F397B612}" srcOrd="0" destOrd="0" presId="urn:microsoft.com/office/officeart/2018/2/layout/IconVerticalSolidList"/>
    <dgm:cxn modelId="{6086E7E9-9CAB-44DF-B682-A3D4FD269A91}" type="presParOf" srcId="{841EFA21-8EB9-4281-91ED-19E9F397B612}" destId="{1DB50F65-7B2A-4D03-ADEF-BDFF0CFF9A2A}" srcOrd="0" destOrd="0" presId="urn:microsoft.com/office/officeart/2018/2/layout/IconVerticalSolidList"/>
    <dgm:cxn modelId="{FD2BFF49-DA4C-49CB-9E00-511C03046C45}" type="presParOf" srcId="{841EFA21-8EB9-4281-91ED-19E9F397B612}" destId="{96E7CDE4-11C7-4039-9659-344785829E80}" srcOrd="1" destOrd="0" presId="urn:microsoft.com/office/officeart/2018/2/layout/IconVerticalSolidList"/>
    <dgm:cxn modelId="{0D6AB68C-0B17-4BE7-BF74-65A9974C3B1F}" type="presParOf" srcId="{841EFA21-8EB9-4281-91ED-19E9F397B612}" destId="{A3079630-F2C5-4AB8-B2FA-DACA6A0F7E3C}" srcOrd="2" destOrd="0" presId="urn:microsoft.com/office/officeart/2018/2/layout/IconVerticalSolidList"/>
    <dgm:cxn modelId="{57F4553F-BC46-4B37-9165-CA08E6FE754D}" type="presParOf" srcId="{841EFA21-8EB9-4281-91ED-19E9F397B612}" destId="{C79D8DE7-FB88-4583-8DCA-27CA00C7CAB5}" srcOrd="3" destOrd="0" presId="urn:microsoft.com/office/officeart/2018/2/layout/IconVerticalSolidList"/>
    <dgm:cxn modelId="{625BA9D6-987E-4553-8B6C-8D56BF31365A}" type="presParOf" srcId="{A28B7A62-94AD-4629-A8EA-6AD0FEA2A515}" destId="{98E7BA6A-3C5A-4CC5-B8D2-546E06D9A015}" srcOrd="1" destOrd="0" presId="urn:microsoft.com/office/officeart/2018/2/layout/IconVerticalSolidList"/>
    <dgm:cxn modelId="{1AF4DA4E-7E75-4A95-B4F5-12689D24F479}" type="presParOf" srcId="{A28B7A62-94AD-4629-A8EA-6AD0FEA2A515}" destId="{D1DA0F13-D1AF-4724-8EDA-7C3E12537C33}" srcOrd="2" destOrd="0" presId="urn:microsoft.com/office/officeart/2018/2/layout/IconVerticalSolidList"/>
    <dgm:cxn modelId="{F82053D7-7CA6-48A5-BD2D-EABDBC305262}" type="presParOf" srcId="{D1DA0F13-D1AF-4724-8EDA-7C3E12537C33}" destId="{115F2E42-D78A-4BA8-BB08-A5C90B313226}" srcOrd="0" destOrd="0" presId="urn:microsoft.com/office/officeart/2018/2/layout/IconVerticalSolidList"/>
    <dgm:cxn modelId="{713A3046-37E3-44FC-BD58-B13788783C3A}" type="presParOf" srcId="{D1DA0F13-D1AF-4724-8EDA-7C3E12537C33}" destId="{B0B3208C-11E8-4414-BD03-F4DCBD9BC897}" srcOrd="1" destOrd="0" presId="urn:microsoft.com/office/officeart/2018/2/layout/IconVerticalSolidList"/>
    <dgm:cxn modelId="{746C6153-14F9-4F1B-9C29-2BD2B2F46FA1}" type="presParOf" srcId="{D1DA0F13-D1AF-4724-8EDA-7C3E12537C33}" destId="{386A17B5-F452-4BF7-B008-BB67EFB89A5B}" srcOrd="2" destOrd="0" presId="urn:microsoft.com/office/officeart/2018/2/layout/IconVerticalSolidList"/>
    <dgm:cxn modelId="{014D496D-2862-4FD9-8894-1C09BA2A9C3E}" type="presParOf" srcId="{D1DA0F13-D1AF-4724-8EDA-7C3E12537C33}" destId="{BDBFB513-6F28-4D55-8106-4F1FB800962C}" srcOrd="3" destOrd="0" presId="urn:microsoft.com/office/officeart/2018/2/layout/IconVerticalSolidList"/>
    <dgm:cxn modelId="{50BBEF37-1DA3-47B5-A3B2-0D5D9102ABA2}" type="presParOf" srcId="{A28B7A62-94AD-4629-A8EA-6AD0FEA2A515}" destId="{DB4BADF4-ABC1-4935-849B-F4A795E95FD9}" srcOrd="3" destOrd="0" presId="urn:microsoft.com/office/officeart/2018/2/layout/IconVerticalSolidList"/>
    <dgm:cxn modelId="{4988EFCD-0F9F-4DA7-9819-FDD7B1C5A93E}" type="presParOf" srcId="{A28B7A62-94AD-4629-A8EA-6AD0FEA2A515}" destId="{299E83AF-ACB1-4A94-B610-110AD11A52E1}" srcOrd="4" destOrd="0" presId="urn:microsoft.com/office/officeart/2018/2/layout/IconVerticalSolidList"/>
    <dgm:cxn modelId="{6552A0A9-EE81-49FF-8A5E-8B8A72D0C829}" type="presParOf" srcId="{299E83AF-ACB1-4A94-B610-110AD11A52E1}" destId="{DD269CA1-68EC-491A-B55D-525DFC072414}" srcOrd="0" destOrd="0" presId="urn:microsoft.com/office/officeart/2018/2/layout/IconVerticalSolidList"/>
    <dgm:cxn modelId="{6DB8FA5A-5A07-422A-BFE0-E25DEA5B2E5B}" type="presParOf" srcId="{299E83AF-ACB1-4A94-B610-110AD11A52E1}" destId="{7495DD1D-BE36-49C1-A105-49151A9ABD8D}" srcOrd="1" destOrd="0" presId="urn:microsoft.com/office/officeart/2018/2/layout/IconVerticalSolidList"/>
    <dgm:cxn modelId="{66106420-E05C-4073-B933-379DFFE8183F}" type="presParOf" srcId="{299E83AF-ACB1-4A94-B610-110AD11A52E1}" destId="{FB1FEE43-476B-4F62-B32A-358839C458B6}" srcOrd="2" destOrd="0" presId="urn:microsoft.com/office/officeart/2018/2/layout/IconVerticalSolidList"/>
    <dgm:cxn modelId="{35DC60AE-7EC8-4513-A1FB-25BA8751FFE2}" type="presParOf" srcId="{299E83AF-ACB1-4A94-B610-110AD11A52E1}" destId="{ECAF48FA-9827-40D8-BC5D-64152EF96DF1}" srcOrd="3" destOrd="0" presId="urn:microsoft.com/office/officeart/2018/2/layout/IconVerticalSolidList"/>
    <dgm:cxn modelId="{59D20FBD-3B1E-4D01-98BF-60E33644A321}" type="presParOf" srcId="{A28B7A62-94AD-4629-A8EA-6AD0FEA2A515}" destId="{274A242E-7384-40E4-B318-75E5AE584F1C}" srcOrd="5" destOrd="0" presId="urn:microsoft.com/office/officeart/2018/2/layout/IconVerticalSolidList"/>
    <dgm:cxn modelId="{E0417CBD-CB2C-4889-BDF4-B0056092562B}" type="presParOf" srcId="{A28B7A62-94AD-4629-A8EA-6AD0FEA2A515}" destId="{FA58084D-A32D-4A8C-97CE-94AF10AB31E0}" srcOrd="6" destOrd="0" presId="urn:microsoft.com/office/officeart/2018/2/layout/IconVerticalSolidList"/>
    <dgm:cxn modelId="{F00A9E41-8B95-47E9-AA4B-4F2D1AC19656}" type="presParOf" srcId="{FA58084D-A32D-4A8C-97CE-94AF10AB31E0}" destId="{E52D0532-C459-43D4-A893-9A869761D191}" srcOrd="0" destOrd="0" presId="urn:microsoft.com/office/officeart/2018/2/layout/IconVerticalSolidList"/>
    <dgm:cxn modelId="{1FF95110-DBCE-44FD-B866-A86C83D64020}" type="presParOf" srcId="{FA58084D-A32D-4A8C-97CE-94AF10AB31E0}" destId="{E09237B4-2A7A-48F7-9D91-5C0ED90D6B4F}" srcOrd="1" destOrd="0" presId="urn:microsoft.com/office/officeart/2018/2/layout/IconVerticalSolidList"/>
    <dgm:cxn modelId="{8A6C8E29-B6B3-430D-B84B-3E2A9C80F282}" type="presParOf" srcId="{FA58084D-A32D-4A8C-97CE-94AF10AB31E0}" destId="{6317CCF9-A948-485A-BA5D-567B2BCA4F64}" srcOrd="2" destOrd="0" presId="urn:microsoft.com/office/officeart/2018/2/layout/IconVerticalSolidList"/>
    <dgm:cxn modelId="{502CA83D-0E5E-480D-BEB3-5080FC36077C}" type="presParOf" srcId="{FA58084D-A32D-4A8C-97CE-94AF10AB31E0}" destId="{D06FD220-4CC8-44BF-BDF2-5E1538CDCED1}" srcOrd="3" destOrd="0" presId="urn:microsoft.com/office/officeart/2018/2/layout/IconVerticalSolidList"/>
    <dgm:cxn modelId="{EAA5BC0F-4E7C-4AE7-AC6E-277BC0978D2D}" type="presParOf" srcId="{A28B7A62-94AD-4629-A8EA-6AD0FEA2A515}" destId="{02CE4D6A-4E59-473B-8874-A137C90B22E2}" srcOrd="7" destOrd="0" presId="urn:microsoft.com/office/officeart/2018/2/layout/IconVerticalSolidList"/>
    <dgm:cxn modelId="{B4EF3984-3684-4F22-922E-EA33D2E93602}" type="presParOf" srcId="{A28B7A62-94AD-4629-A8EA-6AD0FEA2A515}" destId="{83930632-C28A-4B5F-A893-DA0E8BD1DDBF}" srcOrd="8" destOrd="0" presId="urn:microsoft.com/office/officeart/2018/2/layout/IconVerticalSolidList"/>
    <dgm:cxn modelId="{D67809D8-51E4-424E-8B95-7FEC9F13EBF0}" type="presParOf" srcId="{83930632-C28A-4B5F-A893-DA0E8BD1DDBF}" destId="{FA0A11E3-A371-4735-92C2-BD4F8C84F420}" srcOrd="0" destOrd="0" presId="urn:microsoft.com/office/officeart/2018/2/layout/IconVerticalSolidList"/>
    <dgm:cxn modelId="{56731B88-0E5A-4AB5-AE0A-2BE41DC42229}" type="presParOf" srcId="{83930632-C28A-4B5F-A893-DA0E8BD1DDBF}" destId="{92544819-7B79-4C9C-8D13-4EC22D39749E}" srcOrd="1" destOrd="0" presId="urn:microsoft.com/office/officeart/2018/2/layout/IconVerticalSolidList"/>
    <dgm:cxn modelId="{F102A7BC-C7A2-44EF-A3D8-1F26CED53781}" type="presParOf" srcId="{83930632-C28A-4B5F-A893-DA0E8BD1DDBF}" destId="{91BFCAE6-2F1D-4C49-961F-5D5489232C7F}" srcOrd="2" destOrd="0" presId="urn:microsoft.com/office/officeart/2018/2/layout/IconVerticalSolidList"/>
    <dgm:cxn modelId="{8A0503C6-921D-4A4F-979C-BDC2FA0FDBC5}" type="presParOf" srcId="{83930632-C28A-4B5F-A893-DA0E8BD1DDBF}" destId="{E3EE99C2-A46F-4619-82E0-1E0C63F75F0B}" srcOrd="3" destOrd="0" presId="urn:microsoft.com/office/officeart/2018/2/layout/IconVerticalSolidList"/>
    <dgm:cxn modelId="{EC89BB4D-BBB5-4228-8C08-C74A8964A4BF}" type="presParOf" srcId="{A28B7A62-94AD-4629-A8EA-6AD0FEA2A515}" destId="{F7550971-07C5-48BA-AF4D-A15B09CFED5D}" srcOrd="9" destOrd="0" presId="urn:microsoft.com/office/officeart/2018/2/layout/IconVerticalSolidList"/>
    <dgm:cxn modelId="{C5D37E57-826C-4184-90A6-8DF5FC67A714}" type="presParOf" srcId="{A28B7A62-94AD-4629-A8EA-6AD0FEA2A515}" destId="{D15F4437-EA6F-47A9-B0BF-41D8634AC598}" srcOrd="10" destOrd="0" presId="urn:microsoft.com/office/officeart/2018/2/layout/IconVerticalSolidList"/>
    <dgm:cxn modelId="{B0AB708E-5050-4421-9A2E-9392B1323FDA}" type="presParOf" srcId="{D15F4437-EA6F-47A9-B0BF-41D8634AC598}" destId="{C9180B8F-7F85-4462-BEBE-736E1D619D31}" srcOrd="0" destOrd="0" presId="urn:microsoft.com/office/officeart/2018/2/layout/IconVerticalSolidList"/>
    <dgm:cxn modelId="{E4BF41C8-AA36-4F99-B56A-9801293F3774}" type="presParOf" srcId="{D15F4437-EA6F-47A9-B0BF-41D8634AC598}" destId="{C1BFBEA4-50A3-4AF1-A20F-85A31475A7C9}" srcOrd="1" destOrd="0" presId="urn:microsoft.com/office/officeart/2018/2/layout/IconVerticalSolidList"/>
    <dgm:cxn modelId="{E5C27633-7031-425A-842B-01AA1ED8DE61}" type="presParOf" srcId="{D15F4437-EA6F-47A9-B0BF-41D8634AC598}" destId="{B13477DD-7054-4135-943F-A05B6CA6D9C8}" srcOrd="2" destOrd="0" presId="urn:microsoft.com/office/officeart/2018/2/layout/IconVerticalSolidList"/>
    <dgm:cxn modelId="{3843F286-2790-4EF9-9EF5-7DA4883F9DCD}" type="presParOf" srcId="{D15F4437-EA6F-47A9-B0BF-41D8634AC598}" destId="{87A6DCFE-73C8-4007-8984-51841EDE1AA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B50F65-7B2A-4D03-ADEF-BDFF0CFF9A2A}">
      <dsp:nvSpPr>
        <dsp:cNvPr id="0" name=""/>
        <dsp:cNvSpPr/>
      </dsp:nvSpPr>
      <dsp:spPr>
        <a:xfrm>
          <a:off x="0" y="1409"/>
          <a:ext cx="10515600" cy="60064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E7CDE4-11C7-4039-9659-344785829E80}">
      <dsp:nvSpPr>
        <dsp:cNvPr id="0" name=""/>
        <dsp:cNvSpPr/>
      </dsp:nvSpPr>
      <dsp:spPr>
        <a:xfrm>
          <a:off x="181696" y="136555"/>
          <a:ext cx="330356" cy="3303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9D8DE7-FB88-4583-8DCA-27CA00C7CAB5}">
      <dsp:nvSpPr>
        <dsp:cNvPr id="0" name=""/>
        <dsp:cNvSpPr/>
      </dsp:nvSpPr>
      <dsp:spPr>
        <a:xfrm>
          <a:off x="693749" y="1409"/>
          <a:ext cx="9821850" cy="600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69" tIns="63569" rIns="63569" bIns="63569" numCol="1" spcCol="1270" anchor="ctr" anchorCtr="0">
          <a:noAutofit/>
        </a:bodyPr>
        <a:lstStyle/>
        <a:p>
          <a:pPr marL="0" lvl="0" indent="0" algn="l" defTabSz="666750">
            <a:lnSpc>
              <a:spcPct val="90000"/>
            </a:lnSpc>
            <a:spcBef>
              <a:spcPct val="0"/>
            </a:spcBef>
            <a:spcAft>
              <a:spcPct val="35000"/>
            </a:spcAft>
            <a:buNone/>
          </a:pPr>
          <a:r>
            <a:rPr lang="en-US" sz="1500" kern="1200" dirty="0">
              <a:latin typeface="Aptos Display" panose="020B0004020202020204" pitchFamily="34" charset="0"/>
            </a:rPr>
            <a:t>The given dataset is of Hotel Booking and we have to </a:t>
          </a:r>
          <a:r>
            <a:rPr lang="en-US" sz="1500" kern="1200" dirty="0" err="1">
              <a:latin typeface="Aptos Display" panose="020B0004020202020204" pitchFamily="34" charset="0"/>
            </a:rPr>
            <a:t>analyse</a:t>
          </a:r>
          <a:r>
            <a:rPr lang="en-US" sz="1500" kern="1200" dirty="0">
              <a:latin typeface="Aptos Display" panose="020B0004020202020204" pitchFamily="34" charset="0"/>
            </a:rPr>
            <a:t> and explore this dataset to discover important factors which affects the Hotel Booking. This dataset has 119390 rows and 32 columns.</a:t>
          </a:r>
        </a:p>
      </dsp:txBody>
      <dsp:txXfrm>
        <a:off x="693749" y="1409"/>
        <a:ext cx="9821850" cy="600648"/>
      </dsp:txXfrm>
    </dsp:sp>
    <dsp:sp modelId="{115F2E42-D78A-4BA8-BB08-A5C90B313226}">
      <dsp:nvSpPr>
        <dsp:cNvPr id="0" name=""/>
        <dsp:cNvSpPr/>
      </dsp:nvSpPr>
      <dsp:spPr>
        <a:xfrm>
          <a:off x="0" y="752220"/>
          <a:ext cx="10515600" cy="60064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B3208C-11E8-4414-BD03-F4DCBD9BC897}">
      <dsp:nvSpPr>
        <dsp:cNvPr id="0" name=""/>
        <dsp:cNvSpPr/>
      </dsp:nvSpPr>
      <dsp:spPr>
        <a:xfrm>
          <a:off x="181696" y="887366"/>
          <a:ext cx="330356" cy="3303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BFB513-6F28-4D55-8106-4F1FB800962C}">
      <dsp:nvSpPr>
        <dsp:cNvPr id="0" name=""/>
        <dsp:cNvSpPr/>
      </dsp:nvSpPr>
      <dsp:spPr>
        <a:xfrm>
          <a:off x="693749" y="752220"/>
          <a:ext cx="9821850" cy="600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69" tIns="63569" rIns="63569" bIns="63569" numCol="1" spcCol="1270" anchor="ctr" anchorCtr="0">
          <a:noAutofit/>
        </a:bodyPr>
        <a:lstStyle/>
        <a:p>
          <a:pPr marL="0" lvl="0" indent="0" algn="l" defTabSz="666750">
            <a:lnSpc>
              <a:spcPct val="90000"/>
            </a:lnSpc>
            <a:spcBef>
              <a:spcPct val="0"/>
            </a:spcBef>
            <a:spcAft>
              <a:spcPct val="35000"/>
            </a:spcAft>
            <a:buNone/>
          </a:pPr>
          <a:r>
            <a:rPr lang="en-US" sz="1500" kern="1200" dirty="0">
              <a:latin typeface="Aptos Display" panose="020B0004020202020204" pitchFamily="34" charset="0"/>
            </a:rPr>
            <a:t>The duplicate value count is 31994 rows. Removed duplicate values and errors.</a:t>
          </a:r>
        </a:p>
      </dsp:txBody>
      <dsp:txXfrm>
        <a:off x="693749" y="752220"/>
        <a:ext cx="9821850" cy="600648"/>
      </dsp:txXfrm>
    </dsp:sp>
    <dsp:sp modelId="{DD269CA1-68EC-491A-B55D-525DFC072414}">
      <dsp:nvSpPr>
        <dsp:cNvPr id="0" name=""/>
        <dsp:cNvSpPr/>
      </dsp:nvSpPr>
      <dsp:spPr>
        <a:xfrm>
          <a:off x="0" y="1503031"/>
          <a:ext cx="10515600" cy="60064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95DD1D-BE36-49C1-A105-49151A9ABD8D}">
      <dsp:nvSpPr>
        <dsp:cNvPr id="0" name=""/>
        <dsp:cNvSpPr/>
      </dsp:nvSpPr>
      <dsp:spPr>
        <a:xfrm>
          <a:off x="181696" y="1638177"/>
          <a:ext cx="330356" cy="3303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AF48FA-9827-40D8-BC5D-64152EF96DF1}">
      <dsp:nvSpPr>
        <dsp:cNvPr id="0" name=""/>
        <dsp:cNvSpPr/>
      </dsp:nvSpPr>
      <dsp:spPr>
        <a:xfrm>
          <a:off x="693749" y="1503031"/>
          <a:ext cx="9821850" cy="600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69" tIns="63569" rIns="63569" bIns="63569" numCol="1" spcCol="1270" anchor="ctr" anchorCtr="0">
          <a:noAutofit/>
        </a:bodyPr>
        <a:lstStyle/>
        <a:p>
          <a:pPr marL="0" lvl="0" indent="0" algn="l" defTabSz="666750">
            <a:lnSpc>
              <a:spcPct val="90000"/>
            </a:lnSpc>
            <a:spcBef>
              <a:spcPct val="0"/>
            </a:spcBef>
            <a:spcAft>
              <a:spcPct val="35000"/>
            </a:spcAft>
            <a:buNone/>
          </a:pPr>
          <a:r>
            <a:rPr lang="en-US" sz="1500" kern="1200" dirty="0">
              <a:latin typeface="Aptos Display" panose="020B0004020202020204" pitchFamily="34" charset="0"/>
            </a:rPr>
            <a:t>There are 4 columns in dataset which is having missing values and those columns are company, agent, country and children.</a:t>
          </a:r>
        </a:p>
      </dsp:txBody>
      <dsp:txXfrm>
        <a:off x="693749" y="1503031"/>
        <a:ext cx="9821850" cy="600648"/>
      </dsp:txXfrm>
    </dsp:sp>
    <dsp:sp modelId="{E52D0532-C459-43D4-A893-9A869761D191}">
      <dsp:nvSpPr>
        <dsp:cNvPr id="0" name=""/>
        <dsp:cNvSpPr/>
      </dsp:nvSpPr>
      <dsp:spPr>
        <a:xfrm>
          <a:off x="0" y="2253843"/>
          <a:ext cx="10515600" cy="60064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9237B4-2A7A-48F7-9D91-5C0ED90D6B4F}">
      <dsp:nvSpPr>
        <dsp:cNvPr id="0" name=""/>
        <dsp:cNvSpPr/>
      </dsp:nvSpPr>
      <dsp:spPr>
        <a:xfrm>
          <a:off x="181696" y="2388989"/>
          <a:ext cx="330356" cy="3303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6FD220-4CC8-44BF-BDF2-5E1538CDCED1}">
      <dsp:nvSpPr>
        <dsp:cNvPr id="0" name=""/>
        <dsp:cNvSpPr/>
      </dsp:nvSpPr>
      <dsp:spPr>
        <a:xfrm>
          <a:off x="693749" y="2253843"/>
          <a:ext cx="9821850" cy="600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69" tIns="63569" rIns="63569" bIns="63569" numCol="1" spcCol="1270" anchor="ctr" anchorCtr="0">
          <a:noAutofit/>
        </a:bodyPr>
        <a:lstStyle/>
        <a:p>
          <a:pPr marL="0" lvl="0" indent="0" algn="l" defTabSz="666750">
            <a:lnSpc>
              <a:spcPct val="90000"/>
            </a:lnSpc>
            <a:spcBef>
              <a:spcPct val="0"/>
            </a:spcBef>
            <a:spcAft>
              <a:spcPct val="35000"/>
            </a:spcAft>
            <a:buNone/>
          </a:pPr>
          <a:r>
            <a:rPr lang="en-US" sz="1500" kern="1200" dirty="0">
              <a:latin typeface="Aptos Display" panose="020B0004020202020204" pitchFamily="34" charset="0"/>
            </a:rPr>
            <a:t>There are separate columns called adults, children and babies that show the total number of people who are coming to visit, so instead of different columns will add these three in one called total no of people.</a:t>
          </a:r>
        </a:p>
      </dsp:txBody>
      <dsp:txXfrm>
        <a:off x="693749" y="2253843"/>
        <a:ext cx="9821850" cy="600648"/>
      </dsp:txXfrm>
    </dsp:sp>
    <dsp:sp modelId="{FA0A11E3-A371-4735-92C2-BD4F8C84F420}">
      <dsp:nvSpPr>
        <dsp:cNvPr id="0" name=""/>
        <dsp:cNvSpPr/>
      </dsp:nvSpPr>
      <dsp:spPr>
        <a:xfrm>
          <a:off x="0" y="3004654"/>
          <a:ext cx="10515600" cy="60064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544819-7B79-4C9C-8D13-4EC22D39749E}">
      <dsp:nvSpPr>
        <dsp:cNvPr id="0" name=""/>
        <dsp:cNvSpPr/>
      </dsp:nvSpPr>
      <dsp:spPr>
        <a:xfrm>
          <a:off x="181696" y="3139800"/>
          <a:ext cx="330356" cy="3303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EE99C2-A46F-4619-82E0-1E0C63F75F0B}">
      <dsp:nvSpPr>
        <dsp:cNvPr id="0" name=""/>
        <dsp:cNvSpPr/>
      </dsp:nvSpPr>
      <dsp:spPr>
        <a:xfrm>
          <a:off x="693749" y="3004654"/>
          <a:ext cx="9821850" cy="600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69" tIns="63569" rIns="63569" bIns="63569" numCol="1" spcCol="1270" anchor="ctr" anchorCtr="0">
          <a:noAutofit/>
        </a:bodyPr>
        <a:lstStyle/>
        <a:p>
          <a:pPr marL="0" lvl="0" indent="0" algn="l" defTabSz="666750">
            <a:lnSpc>
              <a:spcPct val="90000"/>
            </a:lnSpc>
            <a:spcBef>
              <a:spcPct val="0"/>
            </a:spcBef>
            <a:spcAft>
              <a:spcPct val="35000"/>
            </a:spcAft>
            <a:buNone/>
          </a:pPr>
          <a:r>
            <a:rPr lang="en-US" sz="1500" kern="1200" dirty="0">
              <a:latin typeface="Aptos Display" panose="020B0004020202020204" pitchFamily="34" charset="0"/>
            </a:rPr>
            <a:t>A column named total stay is created instead of different column of stay in weekend nights and stay in weekdays nights</a:t>
          </a:r>
          <a:r>
            <a:rPr lang="en-US" sz="1500" kern="1200" dirty="0"/>
            <a:t>.</a:t>
          </a:r>
        </a:p>
      </dsp:txBody>
      <dsp:txXfrm>
        <a:off x="693749" y="3004654"/>
        <a:ext cx="9821850" cy="600648"/>
      </dsp:txXfrm>
    </dsp:sp>
    <dsp:sp modelId="{C9180B8F-7F85-4462-BEBE-736E1D619D31}">
      <dsp:nvSpPr>
        <dsp:cNvPr id="0" name=""/>
        <dsp:cNvSpPr/>
      </dsp:nvSpPr>
      <dsp:spPr>
        <a:xfrm>
          <a:off x="0" y="3755465"/>
          <a:ext cx="10515600" cy="60064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BFBEA4-50A3-4AF1-A20F-85A31475A7C9}">
      <dsp:nvSpPr>
        <dsp:cNvPr id="0" name=""/>
        <dsp:cNvSpPr/>
      </dsp:nvSpPr>
      <dsp:spPr>
        <a:xfrm>
          <a:off x="181696" y="3890611"/>
          <a:ext cx="330356" cy="33035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A6DCFE-73C8-4007-8984-51841EDE1AA4}">
      <dsp:nvSpPr>
        <dsp:cNvPr id="0" name=""/>
        <dsp:cNvSpPr/>
      </dsp:nvSpPr>
      <dsp:spPr>
        <a:xfrm>
          <a:off x="693749" y="3755465"/>
          <a:ext cx="9821850" cy="600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69" tIns="63569" rIns="63569" bIns="63569" numCol="1" spcCol="1270" anchor="ctr" anchorCtr="0">
          <a:noAutofit/>
        </a:bodyPr>
        <a:lstStyle/>
        <a:p>
          <a:pPr marL="0" lvl="0" indent="0" algn="l" defTabSz="666750">
            <a:lnSpc>
              <a:spcPct val="90000"/>
            </a:lnSpc>
            <a:spcBef>
              <a:spcPct val="0"/>
            </a:spcBef>
            <a:spcAft>
              <a:spcPct val="35000"/>
            </a:spcAft>
            <a:buNone/>
          </a:pPr>
          <a:r>
            <a:rPr lang="en-US" sz="1500" kern="1200" dirty="0">
              <a:latin typeface="Aptos Display" panose="020B0004020202020204" pitchFamily="34" charset="0"/>
            </a:rPr>
            <a:t>There are separate columns called arrival date year, arrival date month , arrival date day of the month that show the arrival date of the people who are coming to visit, so instead of different columns will add these three in one called arrival date. </a:t>
          </a:r>
        </a:p>
      </dsp:txBody>
      <dsp:txXfrm>
        <a:off x="693749" y="3755465"/>
        <a:ext cx="9821850" cy="60064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A23C8E-9472-48E2-ADDF-3CE28A3B374B}" type="datetimeFigureOut">
              <a:rPr lang="en-IN" smtClean="0"/>
              <a:t>20-01-2024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26E8D8-4DAB-475C-870D-B706656D646B}" type="slidenum">
              <a:rPr lang="en-IN" smtClean="0"/>
              <a:t>‹#›</a:t>
            </a:fld>
            <a:endParaRPr lang="en-IN"/>
          </a:p>
        </p:txBody>
      </p:sp>
    </p:spTree>
    <p:extLst>
      <p:ext uri="{BB962C8B-B14F-4D97-AF65-F5344CB8AC3E}">
        <p14:creationId xmlns:p14="http://schemas.microsoft.com/office/powerpoint/2010/main" val="2019086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B26E8D8-4DAB-475C-870D-B706656D646B}" type="slidenum">
              <a:rPr lang="en-IN" smtClean="0"/>
              <a:t>9</a:t>
            </a:fld>
            <a:endParaRPr lang="en-IN"/>
          </a:p>
        </p:txBody>
      </p:sp>
    </p:spTree>
    <p:extLst>
      <p:ext uri="{BB962C8B-B14F-4D97-AF65-F5344CB8AC3E}">
        <p14:creationId xmlns:p14="http://schemas.microsoft.com/office/powerpoint/2010/main" val="24736694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5BBC281-B848-4B63-82AA-CB52BF965B56}" type="datetimeFigureOut">
              <a:rPr lang="en-US" smtClean="0"/>
              <a:t>1/20/2024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3484CBA5-B1D0-4942-98BB-853CE7618A91}"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8458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BBC281-B848-4B63-82AA-CB52BF965B56}" type="datetimeFigureOut">
              <a:rPr lang="en-US" smtClean="0"/>
              <a:t>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84CBA5-B1D0-4942-98BB-853CE7618A91}" type="slidenum">
              <a:rPr lang="en-US" smtClean="0"/>
              <a:t>‹#›</a:t>
            </a:fld>
            <a:endParaRPr lang="en-US"/>
          </a:p>
        </p:txBody>
      </p:sp>
    </p:spTree>
    <p:extLst>
      <p:ext uri="{BB962C8B-B14F-4D97-AF65-F5344CB8AC3E}">
        <p14:creationId xmlns:p14="http://schemas.microsoft.com/office/powerpoint/2010/main" val="887534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BBC281-B848-4B63-82AA-CB52BF965B56}" type="datetimeFigureOut">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4CBA5-B1D0-4942-98BB-853CE7618A91}"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8580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BBC281-B848-4B63-82AA-CB52BF965B56}" type="datetimeFigureOut">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4CBA5-B1D0-4942-98BB-853CE7618A91}"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8286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BBC281-B848-4B63-82AA-CB52BF965B56}" type="datetimeFigureOut">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4CBA5-B1D0-4942-98BB-853CE7618A91}" type="slidenum">
              <a:rPr lang="en-US" smtClean="0"/>
              <a:t>‹#›</a:t>
            </a:fld>
            <a:endParaRPr lang="en-US"/>
          </a:p>
        </p:txBody>
      </p:sp>
    </p:spTree>
    <p:extLst>
      <p:ext uri="{BB962C8B-B14F-4D97-AF65-F5344CB8AC3E}">
        <p14:creationId xmlns:p14="http://schemas.microsoft.com/office/powerpoint/2010/main" val="2593121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BBC281-B848-4B63-82AA-CB52BF965B56}" type="datetimeFigureOut">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4CBA5-B1D0-4942-98BB-853CE7618A91}"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9987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BBC281-B848-4B63-82AA-CB52BF965B56}" type="datetimeFigureOut">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4CBA5-B1D0-4942-98BB-853CE7618A91}"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580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BC281-B848-4B63-82AA-CB52BF965B56}" type="datetimeFigureOut">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4CBA5-B1D0-4942-98BB-853CE7618A9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3502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BC281-B848-4B63-82AA-CB52BF965B56}" type="datetimeFigureOut">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4CBA5-B1D0-4942-98BB-853CE7618A91}"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5723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BC281-B848-4B63-82AA-CB52BF965B56}" type="datetimeFigureOut">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4CBA5-B1D0-4942-98BB-853CE7618A91}" type="slidenum">
              <a:rPr lang="en-US" smtClean="0"/>
              <a:t>‹#›</a:t>
            </a:fld>
            <a:endParaRPr lang="en-US"/>
          </a:p>
        </p:txBody>
      </p:sp>
    </p:spTree>
    <p:extLst>
      <p:ext uri="{BB962C8B-B14F-4D97-AF65-F5344CB8AC3E}">
        <p14:creationId xmlns:p14="http://schemas.microsoft.com/office/powerpoint/2010/main" val="441424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BBC281-B848-4B63-82AA-CB52BF965B56}" type="datetimeFigureOut">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4CBA5-B1D0-4942-98BB-853CE7618A91}"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300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BBC281-B848-4B63-82AA-CB52BF965B56}" type="datetimeFigureOut">
              <a:rPr lang="en-US" smtClean="0"/>
              <a:t>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84CBA5-B1D0-4942-98BB-853CE7618A91}" type="slidenum">
              <a:rPr lang="en-US" smtClean="0"/>
              <a:t>‹#›</a:t>
            </a:fld>
            <a:endParaRPr lang="en-US"/>
          </a:p>
        </p:txBody>
      </p:sp>
    </p:spTree>
    <p:extLst>
      <p:ext uri="{BB962C8B-B14F-4D97-AF65-F5344CB8AC3E}">
        <p14:creationId xmlns:p14="http://schemas.microsoft.com/office/powerpoint/2010/main" val="3446470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BBC281-B848-4B63-82AA-CB52BF965B56}" type="datetimeFigureOut">
              <a:rPr lang="en-US" smtClean="0"/>
              <a:t>1/20/2024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84CBA5-B1D0-4942-98BB-853CE7618A91}"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9409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BBC281-B848-4B63-82AA-CB52BF965B56}" type="datetimeFigureOut">
              <a:rPr lang="en-US" smtClean="0"/>
              <a:t>1/20/2024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84CBA5-B1D0-4942-98BB-853CE7618A9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731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BBC281-B848-4B63-82AA-CB52BF965B56}" type="datetimeFigureOut">
              <a:rPr lang="en-US" smtClean="0"/>
              <a:t>1/20/2024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84CBA5-B1D0-4942-98BB-853CE7618A91}" type="slidenum">
              <a:rPr lang="en-US" smtClean="0"/>
              <a:t>‹#›</a:t>
            </a:fld>
            <a:endParaRPr lang="en-US"/>
          </a:p>
        </p:txBody>
      </p:sp>
    </p:spTree>
    <p:extLst>
      <p:ext uri="{BB962C8B-B14F-4D97-AF65-F5344CB8AC3E}">
        <p14:creationId xmlns:p14="http://schemas.microsoft.com/office/powerpoint/2010/main" val="3504742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BBC281-B848-4B63-82AA-CB52BF965B56}" type="datetimeFigureOut">
              <a:rPr lang="en-US" smtClean="0"/>
              <a:t>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84CBA5-B1D0-4942-98BB-853CE7618A91}"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7703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BBC281-B848-4B63-82AA-CB52BF965B56}" type="datetimeFigureOut">
              <a:rPr lang="en-US" smtClean="0"/>
              <a:t>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84CBA5-B1D0-4942-98BB-853CE7618A91}" type="slidenum">
              <a:rPr lang="en-US" smtClean="0"/>
              <a:t>‹#›</a:t>
            </a:fld>
            <a:endParaRPr lang="en-US"/>
          </a:p>
        </p:txBody>
      </p:sp>
    </p:spTree>
    <p:extLst>
      <p:ext uri="{BB962C8B-B14F-4D97-AF65-F5344CB8AC3E}">
        <p14:creationId xmlns:p14="http://schemas.microsoft.com/office/powerpoint/2010/main" val="3199427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srcRect/>
          <a:tile tx="0" ty="0" sx="100000" sy="100000" flip="none" algn="tl"/>
        </a:blipFill>
        <a:effectLst/>
      </p:bgPr>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5BBC281-B848-4B63-82AA-CB52BF965B56}" type="datetimeFigureOut">
              <a:rPr lang="en-US" smtClean="0"/>
              <a:t>1/20/2024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84CBA5-B1D0-4942-98BB-853CE7618A91}" type="slidenum">
              <a:rPr lang="en-US" smtClean="0"/>
              <a:t>‹#›</a:t>
            </a:fld>
            <a:endParaRPr lang="en-US"/>
          </a:p>
        </p:txBody>
      </p:sp>
    </p:spTree>
    <p:extLst>
      <p:ext uri="{BB962C8B-B14F-4D97-AF65-F5344CB8AC3E}">
        <p14:creationId xmlns:p14="http://schemas.microsoft.com/office/powerpoint/2010/main" val="32924130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678CA5-92F9-C5C3-3A04-5CC3B5B51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7" y="-448733"/>
            <a:ext cx="12989748" cy="7306733"/>
          </a:xfrm>
          <a:prstGeom prst="rect">
            <a:avLst/>
          </a:prstGeom>
        </p:spPr>
      </p:pic>
      <p:sp>
        <p:nvSpPr>
          <p:cNvPr id="4" name="Oval 3">
            <a:extLst>
              <a:ext uri="{FF2B5EF4-FFF2-40B4-BE49-F238E27FC236}">
                <a16:creationId xmlns:a16="http://schemas.microsoft.com/office/drawing/2014/main" id="{CA201E02-D81B-64A1-D8F8-1461485A461A}"/>
              </a:ext>
            </a:extLst>
          </p:cNvPr>
          <p:cNvSpPr/>
          <p:nvPr/>
        </p:nvSpPr>
        <p:spPr>
          <a:xfrm>
            <a:off x="389467" y="88900"/>
            <a:ext cx="3217333" cy="3115733"/>
          </a:xfrm>
          <a:prstGeom prst="ellipse">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i="0" u="none" strike="noStrike" cap="all" dirty="0">
                <a:solidFill>
                  <a:srgbClr val="FFFFFF"/>
                </a:solidFill>
                <a:effectLst/>
                <a:latin typeface="Algerian" panose="04020705040A02060702" pitchFamily="82" charset="0"/>
              </a:rPr>
              <a:t>EDA – EXPLORATORY DATA ANALYSIS ON HOTEL BOOKING</a:t>
            </a:r>
            <a:endParaRPr lang="en-US" sz="2000" dirty="0">
              <a:latin typeface="Algerian" panose="04020705040A02060702" pitchFamily="82" charset="0"/>
            </a:endParaRPr>
          </a:p>
          <a:p>
            <a:pPr algn="ctr"/>
            <a:endParaRPr lang="en-US" dirty="0"/>
          </a:p>
        </p:txBody>
      </p:sp>
      <p:sp>
        <p:nvSpPr>
          <p:cNvPr id="5" name="Oval 4">
            <a:extLst>
              <a:ext uri="{FF2B5EF4-FFF2-40B4-BE49-F238E27FC236}">
                <a16:creationId xmlns:a16="http://schemas.microsoft.com/office/drawing/2014/main" id="{39625579-8208-4B9A-808E-566B64D16AA9}"/>
              </a:ext>
            </a:extLst>
          </p:cNvPr>
          <p:cNvSpPr/>
          <p:nvPr/>
        </p:nvSpPr>
        <p:spPr>
          <a:xfrm>
            <a:off x="1617131" y="3473450"/>
            <a:ext cx="3217333" cy="3115733"/>
          </a:xfrm>
          <a:prstGeom prst="ellipse">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rtl="0" fontAlgn="base">
              <a:lnSpc>
                <a:spcPct val="150000"/>
              </a:lnSpc>
            </a:pPr>
            <a:r>
              <a:rPr lang="en-US" sz="1500" b="0" i="0" u="none" strike="noStrike" cap="all">
                <a:solidFill>
                  <a:srgbClr val="FFFFFF"/>
                </a:solidFill>
                <a:effectLst/>
                <a:latin typeface="Arial Rounded MT Bold" panose="020F0704030504030204" pitchFamily="34" charset="0"/>
              </a:rPr>
              <a:t>PRESENTED By:</a:t>
            </a:r>
          </a:p>
          <a:p>
            <a:pPr algn="ctr" rtl="0" fontAlgn="base">
              <a:lnSpc>
                <a:spcPct val="150000"/>
              </a:lnSpc>
            </a:pPr>
            <a:r>
              <a:rPr lang="en-US" sz="1500" b="0" i="0" u="none" strike="noStrike" cap="all">
                <a:solidFill>
                  <a:srgbClr val="FFFFFF"/>
                </a:solidFill>
                <a:effectLst/>
                <a:latin typeface="Arial Rounded MT Bold" panose="020F0704030504030204" pitchFamily="34" charset="0"/>
              </a:rPr>
              <a:t>VEDAXI GODAVALE</a:t>
            </a:r>
            <a:r>
              <a:rPr lang="en-US" sz="1500" b="0" i="0">
                <a:solidFill>
                  <a:srgbClr val="FFFFFF"/>
                </a:solidFill>
                <a:effectLst/>
                <a:latin typeface="Arial Rounded MT Bold" panose="020F0704030504030204" pitchFamily="34" charset="0"/>
              </a:rPr>
              <a:t>​</a:t>
            </a:r>
            <a:endParaRPr lang="en-US" sz="1500" b="0" i="0">
              <a:solidFill>
                <a:srgbClr val="000000"/>
              </a:solidFill>
              <a:effectLst/>
              <a:latin typeface="Arial Rounded MT Bold" panose="020F0704030504030204" pitchFamily="34" charset="0"/>
            </a:endParaRPr>
          </a:p>
          <a:p>
            <a:pPr algn="ctr" rtl="0" fontAlgn="base">
              <a:lnSpc>
                <a:spcPct val="150000"/>
              </a:lnSpc>
            </a:pPr>
            <a:r>
              <a:rPr lang="en-US" sz="1500" b="0" i="0" u="none" strike="noStrike" cap="all">
                <a:solidFill>
                  <a:srgbClr val="FFFFFF"/>
                </a:solidFill>
                <a:effectLst/>
                <a:latin typeface="Arial Rounded MT Bold" panose="020F0704030504030204" pitchFamily="34" charset="0"/>
              </a:rPr>
              <a:t>CO-PRESENTER:</a:t>
            </a:r>
          </a:p>
          <a:p>
            <a:pPr algn="ctr" rtl="0" fontAlgn="base">
              <a:lnSpc>
                <a:spcPct val="150000"/>
              </a:lnSpc>
            </a:pPr>
            <a:r>
              <a:rPr lang="en-US" sz="1500" b="0" i="0" u="none" strike="noStrike" cap="all">
                <a:solidFill>
                  <a:srgbClr val="FFFFFF"/>
                </a:solidFill>
                <a:effectLst/>
                <a:latin typeface="Arial Rounded MT Bold" panose="020F0704030504030204" pitchFamily="34" charset="0"/>
              </a:rPr>
              <a:t>DIPTI PATEL</a:t>
            </a:r>
            <a:r>
              <a:rPr lang="en-US" sz="1500" b="0" i="0">
                <a:solidFill>
                  <a:srgbClr val="FFFFFF"/>
                </a:solidFill>
                <a:effectLst/>
                <a:latin typeface="Arial Rounded MT Bold" panose="020F0704030504030204" pitchFamily="34" charset="0"/>
              </a:rPr>
              <a:t>​</a:t>
            </a:r>
            <a:endParaRPr lang="en-US" sz="1500" b="0" i="0">
              <a:solidFill>
                <a:srgbClr val="000000"/>
              </a:solidFill>
              <a:effectLst/>
              <a:latin typeface="Arial Rounded MT Bold" panose="020F0704030504030204" pitchFamily="34" charset="0"/>
            </a:endParaRPr>
          </a:p>
          <a:p>
            <a:pPr algn="ctr" rtl="0" fontAlgn="base">
              <a:lnSpc>
                <a:spcPct val="150000"/>
              </a:lnSpc>
            </a:pPr>
            <a:r>
              <a:rPr lang="en-US" sz="1500" b="0" i="0" u="none" strike="noStrike" cap="all">
                <a:solidFill>
                  <a:srgbClr val="FFFFFF"/>
                </a:solidFill>
                <a:effectLst/>
                <a:latin typeface="Arial Rounded MT Bold" panose="020F0704030504030204" pitchFamily="34" charset="0"/>
              </a:rPr>
              <a:t>GUIDED By: </a:t>
            </a:r>
          </a:p>
          <a:p>
            <a:pPr algn="ctr" rtl="0" fontAlgn="base">
              <a:lnSpc>
                <a:spcPct val="150000"/>
              </a:lnSpc>
            </a:pPr>
            <a:r>
              <a:rPr lang="en-US" sz="1500" b="0" i="0" u="none" strike="noStrike" cap="all">
                <a:solidFill>
                  <a:srgbClr val="FFFFFF"/>
                </a:solidFill>
                <a:effectLst/>
                <a:latin typeface="Arial Rounded MT Bold" panose="020F0704030504030204" pitchFamily="34" charset="0"/>
              </a:rPr>
              <a:t>ABHISHEK WAHVAL</a:t>
            </a:r>
            <a:r>
              <a:rPr lang="en-US" sz="1500" b="0" i="0">
                <a:solidFill>
                  <a:srgbClr val="FFFFFF"/>
                </a:solidFill>
                <a:effectLst/>
                <a:latin typeface="Arial Rounded MT Bold" panose="020F0704030504030204" pitchFamily="34" charset="0"/>
              </a:rPr>
              <a:t>​</a:t>
            </a:r>
            <a:endParaRPr lang="en-US" sz="1500" b="0" i="0">
              <a:solidFill>
                <a:srgbClr val="000000"/>
              </a:solidFill>
              <a:effectLst/>
              <a:latin typeface="Arial Rounded MT Bold" panose="020F0704030504030204" pitchFamily="34" charset="0"/>
            </a:endParaRPr>
          </a:p>
          <a:p>
            <a:pPr algn="ctr"/>
            <a:endParaRPr lang="en-US"/>
          </a:p>
        </p:txBody>
      </p:sp>
    </p:spTree>
    <p:extLst>
      <p:ext uri="{BB962C8B-B14F-4D97-AF65-F5344CB8AC3E}">
        <p14:creationId xmlns:p14="http://schemas.microsoft.com/office/powerpoint/2010/main" val="2946036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F421F7-C295-622F-8D49-00A11631B5CF}"/>
              </a:ext>
            </a:extLst>
          </p:cNvPr>
          <p:cNvSpPr txBox="1">
            <a:spLocks noGrp="1"/>
          </p:cNvSpPr>
          <p:nvPr>
            <p:ph type="title"/>
          </p:nvPr>
        </p:nvSpPr>
        <p:spPr>
          <a:xfrm>
            <a:off x="1110207" y="431948"/>
            <a:ext cx="9601196" cy="707886"/>
          </a:xfrm>
          <a:prstGeom prst="rect">
            <a:avLst/>
          </a:prstGeom>
          <a:noFill/>
        </p:spPr>
        <p:txBody>
          <a:bodyPr wrap="square" rtlCol="0">
            <a:spAutoFit/>
          </a:bodyPr>
          <a:lstStyle/>
          <a:p>
            <a:r>
              <a:rPr lang="en-US" sz="4000" dirty="0"/>
              <a:t>Total people by country and hotel </a:t>
            </a:r>
          </a:p>
        </p:txBody>
      </p:sp>
      <p:pic>
        <p:nvPicPr>
          <p:cNvPr id="8" name="Content Placeholder 7">
            <a:extLst>
              <a:ext uri="{FF2B5EF4-FFF2-40B4-BE49-F238E27FC236}">
                <a16:creationId xmlns:a16="http://schemas.microsoft.com/office/drawing/2014/main" id="{836F11D7-B732-B365-1C4F-368B454B58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7858" y="1527858"/>
            <a:ext cx="8773610" cy="4999413"/>
          </a:xfrm>
          <a:prstGeom prst="rect">
            <a:avLst/>
          </a:prstGeom>
        </p:spPr>
      </p:pic>
    </p:spTree>
    <p:extLst>
      <p:ext uri="{BB962C8B-B14F-4D97-AF65-F5344CB8AC3E}">
        <p14:creationId xmlns:p14="http://schemas.microsoft.com/office/powerpoint/2010/main" val="4237291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ECD041A-1D54-298B-27E6-D781165BAF90}"/>
              </a:ext>
            </a:extLst>
          </p:cNvPr>
          <p:cNvSpPr>
            <a:spLocks noGrp="1"/>
          </p:cNvSpPr>
          <p:nvPr>
            <p:ph type="title"/>
          </p:nvPr>
        </p:nvSpPr>
        <p:spPr>
          <a:xfrm>
            <a:off x="838200" y="365125"/>
            <a:ext cx="10515600" cy="586597"/>
          </a:xfrm>
        </p:spPr>
        <p:txBody>
          <a:bodyPr>
            <a:normAutofit fontScale="90000"/>
          </a:bodyPr>
          <a:lstStyle/>
          <a:p>
            <a:r>
              <a:rPr lang="en-IN" dirty="0">
                <a:latin typeface="Aptos Display" panose="020B0004020202020204" pitchFamily="34" charset="0"/>
              </a:rPr>
              <a:t>Meal preferred by People</a:t>
            </a:r>
          </a:p>
        </p:txBody>
      </p:sp>
      <p:sp>
        <p:nvSpPr>
          <p:cNvPr id="16" name="Content Placeholder 15">
            <a:extLst>
              <a:ext uri="{FF2B5EF4-FFF2-40B4-BE49-F238E27FC236}">
                <a16:creationId xmlns:a16="http://schemas.microsoft.com/office/drawing/2014/main" id="{BEB98695-DA54-A460-C180-4E9209F8A33B}"/>
              </a:ext>
            </a:extLst>
          </p:cNvPr>
          <p:cNvSpPr>
            <a:spLocks noGrp="1"/>
          </p:cNvSpPr>
          <p:nvPr>
            <p:ph sz="half" idx="2"/>
          </p:nvPr>
        </p:nvSpPr>
        <p:spPr>
          <a:xfrm>
            <a:off x="6172200" y="1101013"/>
            <a:ext cx="5181600" cy="4932238"/>
          </a:xfrm>
        </p:spPr>
        <p:txBody>
          <a:bodyPr/>
          <a:lstStyle/>
          <a:p>
            <a:r>
              <a:rPr lang="en-IN" dirty="0"/>
              <a:t>From the observation, the most preferred meal by people stayed in the hotels is BB i.e. Breakfast in bed.</a:t>
            </a:r>
          </a:p>
          <a:p>
            <a:r>
              <a:rPr lang="en-IN" dirty="0"/>
              <a:t> Because people come for travel and eat their meals outside while travelling and mostly prefer breakfast in bed and travel rest of the day.</a:t>
            </a:r>
          </a:p>
          <a:p>
            <a:r>
              <a:rPr lang="en-IN" dirty="0"/>
              <a:t>Hotels should provide offers on the meals that customers order meals from hotel itself.</a:t>
            </a:r>
          </a:p>
        </p:txBody>
      </p:sp>
      <p:pic>
        <p:nvPicPr>
          <p:cNvPr id="5" name="Content Placeholder 4">
            <a:extLst>
              <a:ext uri="{FF2B5EF4-FFF2-40B4-BE49-F238E27FC236}">
                <a16:creationId xmlns:a16="http://schemas.microsoft.com/office/drawing/2014/main" id="{96300EB3-0745-15A9-D697-EE0AC71368B1}"/>
              </a:ext>
            </a:extLst>
          </p:cNvPr>
          <p:cNvPicPr>
            <a:picLocks noGrp="1" noChangeAspect="1"/>
          </p:cNvPicPr>
          <p:nvPr>
            <p:ph sz="half" idx="1"/>
          </p:nvPr>
        </p:nvPicPr>
        <p:blipFill>
          <a:blip r:embed="rId2"/>
          <a:stretch>
            <a:fillRect/>
          </a:stretch>
        </p:blipFill>
        <p:spPr>
          <a:xfrm>
            <a:off x="558800" y="1371600"/>
            <a:ext cx="5457825" cy="4232390"/>
          </a:xfrm>
        </p:spPr>
      </p:pic>
    </p:spTree>
    <p:extLst>
      <p:ext uri="{BB962C8B-B14F-4D97-AF65-F5344CB8AC3E}">
        <p14:creationId xmlns:p14="http://schemas.microsoft.com/office/powerpoint/2010/main" val="547956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6CAF1-62AC-E5B6-15F5-958B0F9DFE9B}"/>
              </a:ext>
            </a:extLst>
          </p:cNvPr>
          <p:cNvSpPr>
            <a:spLocks noGrp="1"/>
          </p:cNvSpPr>
          <p:nvPr>
            <p:ph type="title"/>
          </p:nvPr>
        </p:nvSpPr>
        <p:spPr>
          <a:xfrm>
            <a:off x="382555" y="365126"/>
            <a:ext cx="10971245" cy="689234"/>
          </a:xfrm>
        </p:spPr>
        <p:txBody>
          <a:bodyPr>
            <a:normAutofit fontScale="90000"/>
          </a:bodyPr>
          <a:lstStyle/>
          <a:p>
            <a:r>
              <a:rPr lang="en-IN" dirty="0"/>
              <a:t>Effect of bookings cancellation on ADR</a:t>
            </a:r>
          </a:p>
        </p:txBody>
      </p:sp>
      <p:pic>
        <p:nvPicPr>
          <p:cNvPr id="6" name="Content Placeholder 5">
            <a:extLst>
              <a:ext uri="{FF2B5EF4-FFF2-40B4-BE49-F238E27FC236}">
                <a16:creationId xmlns:a16="http://schemas.microsoft.com/office/drawing/2014/main" id="{B9AB3B32-A431-9884-F49C-E38F56994B6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82555" y="1324947"/>
            <a:ext cx="5637245" cy="4926563"/>
          </a:xfrm>
          <a:prstGeom prst="rect">
            <a:avLst/>
          </a:prstGeom>
        </p:spPr>
      </p:pic>
      <p:sp>
        <p:nvSpPr>
          <p:cNvPr id="5" name="Content Placeholder 4">
            <a:extLst>
              <a:ext uri="{FF2B5EF4-FFF2-40B4-BE49-F238E27FC236}">
                <a16:creationId xmlns:a16="http://schemas.microsoft.com/office/drawing/2014/main" id="{689C87D2-C2B3-20F7-D387-37546C6455E7}"/>
              </a:ext>
            </a:extLst>
          </p:cNvPr>
          <p:cNvSpPr>
            <a:spLocks noGrp="1"/>
          </p:cNvSpPr>
          <p:nvPr>
            <p:ph sz="half" idx="2"/>
          </p:nvPr>
        </p:nvSpPr>
        <p:spPr>
          <a:xfrm>
            <a:off x="6172200" y="1324947"/>
            <a:ext cx="5181600" cy="4852016"/>
          </a:xfrm>
        </p:spPr>
        <p:txBody>
          <a:bodyPr/>
          <a:lstStyle/>
          <a:p>
            <a:r>
              <a:rPr lang="en-IN" dirty="0"/>
              <a:t>From the observation, the highest booking is cancelled in the month of August.</a:t>
            </a:r>
          </a:p>
          <a:p>
            <a:r>
              <a:rPr lang="en-IN" dirty="0"/>
              <a:t>It has affected ADR directly.</a:t>
            </a:r>
          </a:p>
          <a:p>
            <a:r>
              <a:rPr lang="en-IN" dirty="0"/>
              <a:t>Hotels should focus on the busiest month and the least busiest month also.</a:t>
            </a:r>
          </a:p>
          <a:p>
            <a:r>
              <a:rPr lang="en-IN" dirty="0"/>
              <a:t>Because it affects the ADR in negative effect.</a:t>
            </a:r>
          </a:p>
          <a:p>
            <a:r>
              <a:rPr lang="en-IN" dirty="0"/>
              <a:t>Hotels should hire employees and increase facilities in the busy months.</a:t>
            </a:r>
          </a:p>
        </p:txBody>
      </p:sp>
    </p:spTree>
    <p:extLst>
      <p:ext uri="{BB962C8B-B14F-4D97-AF65-F5344CB8AC3E}">
        <p14:creationId xmlns:p14="http://schemas.microsoft.com/office/powerpoint/2010/main" val="3611087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6BFD1-4B04-6373-4CC0-A07D58400D8F}"/>
              </a:ext>
            </a:extLst>
          </p:cNvPr>
          <p:cNvSpPr>
            <a:spLocks noGrp="1"/>
          </p:cNvSpPr>
          <p:nvPr>
            <p:ph type="title"/>
          </p:nvPr>
        </p:nvSpPr>
        <p:spPr>
          <a:xfrm>
            <a:off x="643813" y="127321"/>
            <a:ext cx="10904373" cy="868101"/>
          </a:xfrm>
        </p:spPr>
        <p:txBody>
          <a:bodyPr>
            <a:normAutofit/>
          </a:bodyPr>
          <a:lstStyle/>
          <a:p>
            <a:endParaRPr lang="en-IN" dirty="0"/>
          </a:p>
        </p:txBody>
      </p:sp>
      <p:pic>
        <p:nvPicPr>
          <p:cNvPr id="6" name="Content Placeholder 5">
            <a:extLst>
              <a:ext uri="{FF2B5EF4-FFF2-40B4-BE49-F238E27FC236}">
                <a16:creationId xmlns:a16="http://schemas.microsoft.com/office/drawing/2014/main" id="{9CBB7119-4099-E3FE-19BC-D719CF504A9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3813" y="1194318"/>
            <a:ext cx="5021714" cy="4982645"/>
          </a:xfrm>
          <a:prstGeom prst="rect">
            <a:avLst/>
          </a:prstGeom>
        </p:spPr>
      </p:pic>
      <p:sp>
        <p:nvSpPr>
          <p:cNvPr id="5" name="Content Placeholder 4">
            <a:extLst>
              <a:ext uri="{FF2B5EF4-FFF2-40B4-BE49-F238E27FC236}">
                <a16:creationId xmlns:a16="http://schemas.microsoft.com/office/drawing/2014/main" id="{CACEE40F-3CCD-1C15-8384-2E1C184391E3}"/>
              </a:ext>
            </a:extLst>
          </p:cNvPr>
          <p:cNvSpPr>
            <a:spLocks noGrp="1"/>
          </p:cNvSpPr>
          <p:nvPr>
            <p:ph sz="half" idx="2"/>
          </p:nvPr>
        </p:nvSpPr>
        <p:spPr>
          <a:xfrm>
            <a:off x="6172199" y="1194318"/>
            <a:ext cx="5375987" cy="4982645"/>
          </a:xfrm>
        </p:spPr>
        <p:txBody>
          <a:bodyPr/>
          <a:lstStyle/>
          <a:p>
            <a:r>
              <a:rPr lang="en-IN" dirty="0"/>
              <a:t>The bookings done by agent are 87.39 k with the total of both hotels.</a:t>
            </a:r>
          </a:p>
          <a:p>
            <a:r>
              <a:rPr lang="en-IN" dirty="0"/>
              <a:t>Total 24 k bookings are cancelled including city and resort hotels.</a:t>
            </a:r>
          </a:p>
          <a:p>
            <a:r>
              <a:rPr lang="en-IN" dirty="0"/>
              <a:t>Up-to till date, different customers stays in 229 k week nights and 88 k weekend nights in total.</a:t>
            </a:r>
          </a:p>
        </p:txBody>
      </p:sp>
    </p:spTree>
    <p:extLst>
      <p:ext uri="{BB962C8B-B14F-4D97-AF65-F5344CB8AC3E}">
        <p14:creationId xmlns:p14="http://schemas.microsoft.com/office/powerpoint/2010/main" val="932366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B3E43-A47A-0586-754E-167CDDCBD12E}"/>
              </a:ext>
            </a:extLst>
          </p:cNvPr>
          <p:cNvSpPr>
            <a:spLocks noGrp="1"/>
          </p:cNvSpPr>
          <p:nvPr>
            <p:ph type="title"/>
          </p:nvPr>
        </p:nvSpPr>
        <p:spPr>
          <a:xfrm>
            <a:off x="513184" y="365125"/>
            <a:ext cx="10840616" cy="698565"/>
          </a:xfrm>
        </p:spPr>
        <p:txBody>
          <a:bodyPr>
            <a:normAutofit fontScale="90000"/>
          </a:bodyPr>
          <a:lstStyle/>
          <a:p>
            <a:r>
              <a:rPr lang="en-IN" dirty="0"/>
              <a:t>Bookings by Agent in hotels</a:t>
            </a:r>
          </a:p>
        </p:txBody>
      </p:sp>
      <p:pic>
        <p:nvPicPr>
          <p:cNvPr id="6" name="Content Placeholder 5">
            <a:extLst>
              <a:ext uri="{FF2B5EF4-FFF2-40B4-BE49-F238E27FC236}">
                <a16:creationId xmlns:a16="http://schemas.microsoft.com/office/drawing/2014/main" id="{2E815368-28E1-325F-E71A-077A84C33850}"/>
              </a:ext>
            </a:extLst>
          </p:cNvPr>
          <p:cNvPicPr>
            <a:picLocks noGrp="1" noChangeAspect="1"/>
          </p:cNvPicPr>
          <p:nvPr>
            <p:ph sz="half" idx="1"/>
          </p:nvPr>
        </p:nvPicPr>
        <p:blipFill>
          <a:blip r:embed="rId2">
            <a:alphaModFix/>
            <a:extLst>
              <a:ext uri="{28A0092B-C50C-407E-A947-70E740481C1C}">
                <a14:useLocalDpi xmlns:a14="http://schemas.microsoft.com/office/drawing/2010/main" val="0"/>
              </a:ext>
            </a:extLst>
          </a:blip>
          <a:stretch>
            <a:fillRect/>
          </a:stretch>
        </p:blipFill>
        <p:spPr>
          <a:xfrm>
            <a:off x="513184" y="1380931"/>
            <a:ext cx="5420308" cy="4796032"/>
          </a:xfrm>
          <a:prstGeom prst="rect">
            <a:avLst/>
          </a:prstGeom>
        </p:spPr>
      </p:pic>
      <p:sp>
        <p:nvSpPr>
          <p:cNvPr id="5" name="Content Placeholder 4">
            <a:extLst>
              <a:ext uri="{FF2B5EF4-FFF2-40B4-BE49-F238E27FC236}">
                <a16:creationId xmlns:a16="http://schemas.microsoft.com/office/drawing/2014/main" id="{49EAB567-050D-A240-B737-FD78F9E0DEF7}"/>
              </a:ext>
            </a:extLst>
          </p:cNvPr>
          <p:cNvSpPr>
            <a:spLocks noGrp="1"/>
          </p:cNvSpPr>
          <p:nvPr>
            <p:ph sz="half" idx="2"/>
          </p:nvPr>
        </p:nvSpPr>
        <p:spPr>
          <a:xfrm>
            <a:off x="6172200" y="1380931"/>
            <a:ext cx="5181600" cy="4796032"/>
          </a:xfrm>
        </p:spPr>
        <p:txBody>
          <a:bodyPr>
            <a:normAutofit fontScale="92500"/>
          </a:bodyPr>
          <a:lstStyle/>
          <a:p>
            <a:r>
              <a:rPr lang="en-IN" dirty="0"/>
              <a:t>From the observation , we observed that the highest  bookings are done by agent in the city hotels </a:t>
            </a:r>
            <a:r>
              <a:rPr lang="en-IN" dirty="0" err="1"/>
              <a:t>i.e</a:t>
            </a:r>
            <a:r>
              <a:rPr lang="en-IN" dirty="0"/>
              <a:t> 61.13%.</a:t>
            </a:r>
          </a:p>
          <a:p>
            <a:r>
              <a:rPr lang="en-IN" dirty="0"/>
              <a:t>The remaining 38.87% booking is done by agent in the resort hotels.</a:t>
            </a:r>
          </a:p>
          <a:p>
            <a:r>
              <a:rPr lang="en-IN" dirty="0"/>
              <a:t>Both the hotels should reduced the means of bookings by agent because hotels has to pay commission to the agent and increase the expenses of the hotels.</a:t>
            </a:r>
          </a:p>
          <a:p>
            <a:r>
              <a:rPr lang="en-IN" dirty="0"/>
              <a:t>Hotels should use attract the customers direct by building a powerful online website.</a:t>
            </a:r>
          </a:p>
        </p:txBody>
      </p:sp>
    </p:spTree>
    <p:extLst>
      <p:ext uri="{BB962C8B-B14F-4D97-AF65-F5344CB8AC3E}">
        <p14:creationId xmlns:p14="http://schemas.microsoft.com/office/powerpoint/2010/main" val="1622220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98274-0AD0-0655-B780-90FF59B12AD4}"/>
              </a:ext>
            </a:extLst>
          </p:cNvPr>
          <p:cNvSpPr>
            <a:spLocks noGrp="1"/>
          </p:cNvSpPr>
          <p:nvPr>
            <p:ph type="title"/>
          </p:nvPr>
        </p:nvSpPr>
        <p:spPr>
          <a:xfrm>
            <a:off x="373224" y="365125"/>
            <a:ext cx="10980576" cy="521283"/>
          </a:xfrm>
        </p:spPr>
        <p:txBody>
          <a:bodyPr>
            <a:normAutofit fontScale="90000"/>
          </a:bodyPr>
          <a:lstStyle/>
          <a:p>
            <a:r>
              <a:rPr lang="en-IN" dirty="0"/>
              <a:t>Most preferred hotel by people</a:t>
            </a:r>
          </a:p>
        </p:txBody>
      </p:sp>
      <p:sp>
        <p:nvSpPr>
          <p:cNvPr id="6" name="Content Placeholder 5">
            <a:extLst>
              <a:ext uri="{FF2B5EF4-FFF2-40B4-BE49-F238E27FC236}">
                <a16:creationId xmlns:a16="http://schemas.microsoft.com/office/drawing/2014/main" id="{13BCE455-9F9A-0A1B-8273-118C7080A244}"/>
              </a:ext>
            </a:extLst>
          </p:cNvPr>
          <p:cNvSpPr>
            <a:spLocks noGrp="1"/>
          </p:cNvSpPr>
          <p:nvPr>
            <p:ph sz="half" idx="2"/>
          </p:nvPr>
        </p:nvSpPr>
        <p:spPr>
          <a:xfrm>
            <a:off x="6172202" y="1329612"/>
            <a:ext cx="5668347" cy="4198775"/>
          </a:xfrm>
        </p:spPr>
        <p:txBody>
          <a:bodyPr/>
          <a:lstStyle/>
          <a:p>
            <a:r>
              <a:rPr lang="en-IN" dirty="0"/>
              <a:t>From this chart, we observed that people mostly preferred to stay in city hotels.</a:t>
            </a:r>
          </a:p>
          <a:p>
            <a:r>
              <a:rPr lang="en-IN" dirty="0"/>
              <a:t>60.84% of people from total people preferred city hotels.</a:t>
            </a:r>
          </a:p>
          <a:p>
            <a:r>
              <a:rPr lang="en-IN" dirty="0"/>
              <a:t>Resort hotels should adapt facilities provided by city hotel to improve their preference among customers.</a:t>
            </a:r>
          </a:p>
        </p:txBody>
      </p:sp>
      <p:pic>
        <p:nvPicPr>
          <p:cNvPr id="10" name="Content Placeholder 9">
            <a:extLst>
              <a:ext uri="{FF2B5EF4-FFF2-40B4-BE49-F238E27FC236}">
                <a16:creationId xmlns:a16="http://schemas.microsoft.com/office/drawing/2014/main" id="{1FBEFB49-B660-19B6-CBF1-B6EE1D05484B}"/>
              </a:ext>
            </a:extLst>
          </p:cNvPr>
          <p:cNvPicPr>
            <a:picLocks noGrp="1" noChangeAspect="1"/>
          </p:cNvPicPr>
          <p:nvPr>
            <p:ph sz="half" idx="1"/>
          </p:nvPr>
        </p:nvPicPr>
        <p:blipFill>
          <a:blip r:embed="rId2"/>
          <a:stretch>
            <a:fillRect/>
          </a:stretch>
        </p:blipFill>
        <p:spPr>
          <a:xfrm>
            <a:off x="447040" y="1329613"/>
            <a:ext cx="5569585" cy="4276134"/>
          </a:xfrm>
        </p:spPr>
      </p:pic>
    </p:spTree>
    <p:extLst>
      <p:ext uri="{BB962C8B-B14F-4D97-AF65-F5344CB8AC3E}">
        <p14:creationId xmlns:p14="http://schemas.microsoft.com/office/powerpoint/2010/main" val="3264592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95B3504-6B51-EC5D-F200-1FAAD0E70DF6}"/>
              </a:ext>
            </a:extLst>
          </p:cNvPr>
          <p:cNvSpPr>
            <a:spLocks noGrp="1"/>
          </p:cNvSpPr>
          <p:nvPr>
            <p:ph type="title"/>
          </p:nvPr>
        </p:nvSpPr>
        <p:spPr>
          <a:xfrm>
            <a:off x="1295401" y="330728"/>
            <a:ext cx="9601196" cy="838315"/>
          </a:xfrm>
        </p:spPr>
        <p:txBody>
          <a:bodyPr/>
          <a:lstStyle/>
          <a:p>
            <a:r>
              <a:rPr lang="en-IN" dirty="0"/>
              <a:t>Average lead time by hotel</a:t>
            </a:r>
          </a:p>
        </p:txBody>
      </p:sp>
      <p:pic>
        <p:nvPicPr>
          <p:cNvPr id="12" name="Content Placeholder 11">
            <a:extLst>
              <a:ext uri="{FF2B5EF4-FFF2-40B4-BE49-F238E27FC236}">
                <a16:creationId xmlns:a16="http://schemas.microsoft.com/office/drawing/2014/main" id="{10E50E51-6C07-2A9F-65D2-6203573ABE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4709" y="1527858"/>
            <a:ext cx="9213448" cy="4745619"/>
          </a:xfrm>
          <a:prstGeom prst="rect">
            <a:avLst/>
          </a:prstGeom>
        </p:spPr>
      </p:pic>
    </p:spTree>
    <p:extLst>
      <p:ext uri="{BB962C8B-B14F-4D97-AF65-F5344CB8AC3E}">
        <p14:creationId xmlns:p14="http://schemas.microsoft.com/office/powerpoint/2010/main" val="2991963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A1D46-6820-14C8-250D-80E03FA28B7F}"/>
              </a:ext>
            </a:extLst>
          </p:cNvPr>
          <p:cNvSpPr>
            <a:spLocks noGrp="1"/>
          </p:cNvSpPr>
          <p:nvPr>
            <p:ph type="title"/>
          </p:nvPr>
        </p:nvSpPr>
        <p:spPr>
          <a:xfrm>
            <a:off x="1029183" y="330198"/>
            <a:ext cx="9867414" cy="966167"/>
          </a:xfrm>
        </p:spPr>
        <p:txBody>
          <a:bodyPr/>
          <a:lstStyle/>
          <a:p>
            <a:r>
              <a:rPr lang="en-IN" dirty="0"/>
              <a:t>Solution to  Business Objective</a:t>
            </a:r>
          </a:p>
        </p:txBody>
      </p:sp>
      <p:sp>
        <p:nvSpPr>
          <p:cNvPr id="3" name="Content Placeholder 2">
            <a:extLst>
              <a:ext uri="{FF2B5EF4-FFF2-40B4-BE49-F238E27FC236}">
                <a16:creationId xmlns:a16="http://schemas.microsoft.com/office/drawing/2014/main" id="{B987D432-F570-511F-11B8-1CA2C612788C}"/>
              </a:ext>
            </a:extLst>
          </p:cNvPr>
          <p:cNvSpPr>
            <a:spLocks noGrp="1"/>
          </p:cNvSpPr>
          <p:nvPr>
            <p:ph idx="1"/>
          </p:nvPr>
        </p:nvSpPr>
        <p:spPr>
          <a:xfrm>
            <a:off x="1029182" y="1769531"/>
            <a:ext cx="9867413" cy="4341901"/>
          </a:xfrm>
        </p:spPr>
        <p:txBody>
          <a:bodyPr>
            <a:normAutofit/>
          </a:bodyPr>
          <a:lstStyle/>
          <a:p>
            <a:r>
              <a:rPr lang="en-IN" dirty="0"/>
              <a:t>If any hotel improve their booking first they improve building of the hotel to attract customer.</a:t>
            </a:r>
          </a:p>
          <a:p>
            <a:r>
              <a:rPr lang="en-IN" dirty="0"/>
              <a:t>Hotels should improve their basic facilities like proper management, transportations, etc.</a:t>
            </a:r>
          </a:p>
          <a:p>
            <a:r>
              <a:rPr lang="en-IN" dirty="0"/>
              <a:t>Resort hotels should adapt the techniques used by city hotels to increase their revenue.</a:t>
            </a:r>
          </a:p>
          <a:p>
            <a:r>
              <a:rPr lang="en-IN" dirty="0"/>
              <a:t>Both hotels should build strong impression on both offline and online platform.</a:t>
            </a:r>
          </a:p>
        </p:txBody>
      </p:sp>
    </p:spTree>
    <p:extLst>
      <p:ext uri="{BB962C8B-B14F-4D97-AF65-F5344CB8AC3E}">
        <p14:creationId xmlns:p14="http://schemas.microsoft.com/office/powerpoint/2010/main" val="4021384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1B91CD-6DFE-C504-FECA-C4C6B0007AF4}"/>
              </a:ext>
            </a:extLst>
          </p:cNvPr>
          <p:cNvSpPr txBox="1"/>
          <p:nvPr/>
        </p:nvSpPr>
        <p:spPr>
          <a:xfrm>
            <a:off x="1558724" y="1905506"/>
            <a:ext cx="9074551" cy="3046988"/>
          </a:xfrm>
          <a:prstGeom prst="rect">
            <a:avLst/>
          </a:prstGeom>
          <a:noFill/>
        </p:spPr>
        <p:txBody>
          <a:bodyPr wrap="square" rtlCol="0">
            <a:spAutoFit/>
          </a:bodyPr>
          <a:lstStyle/>
          <a:p>
            <a:pPr algn="ctr"/>
            <a:r>
              <a:rPr lang="en-IN" sz="9600" dirty="0"/>
              <a:t>Thank </a:t>
            </a:r>
          </a:p>
          <a:p>
            <a:pPr algn="ctr"/>
            <a:r>
              <a:rPr lang="en-IN" sz="9600" dirty="0"/>
              <a:t>You</a:t>
            </a:r>
          </a:p>
        </p:txBody>
      </p:sp>
    </p:spTree>
    <p:extLst>
      <p:ext uri="{BB962C8B-B14F-4D97-AF65-F5344CB8AC3E}">
        <p14:creationId xmlns:p14="http://schemas.microsoft.com/office/powerpoint/2010/main" val="1198731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678CA5-92F9-C5C3-3A04-5CC3B5B51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468" y="-86784"/>
            <a:ext cx="12989748" cy="7306733"/>
          </a:xfrm>
          <a:prstGeom prst="rect">
            <a:avLst/>
          </a:prstGeom>
        </p:spPr>
      </p:pic>
      <p:sp>
        <p:nvSpPr>
          <p:cNvPr id="4" name="Oval 3">
            <a:extLst>
              <a:ext uri="{FF2B5EF4-FFF2-40B4-BE49-F238E27FC236}">
                <a16:creationId xmlns:a16="http://schemas.microsoft.com/office/drawing/2014/main" id="{CA201E02-D81B-64A1-D8F8-1461485A461A}"/>
              </a:ext>
            </a:extLst>
          </p:cNvPr>
          <p:cNvSpPr/>
          <p:nvPr/>
        </p:nvSpPr>
        <p:spPr>
          <a:xfrm>
            <a:off x="8771466" y="320675"/>
            <a:ext cx="3217333" cy="3115733"/>
          </a:xfrm>
          <a:prstGeom prst="ellipse">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i="0" u="none" strike="noStrike" cap="all">
                <a:solidFill>
                  <a:srgbClr val="FFFFFF"/>
                </a:solidFill>
                <a:effectLst/>
                <a:latin typeface="Algerian" panose="04020705040A02060702" pitchFamily="82" charset="0"/>
              </a:rPr>
              <a:t>EDA – EXPLORATORY DATA ANALYSIS ON HOTEL BOOKING</a:t>
            </a:r>
            <a:endParaRPr lang="en-US" sz="2000">
              <a:latin typeface="Algerian" panose="04020705040A02060702" pitchFamily="82" charset="0"/>
            </a:endParaRPr>
          </a:p>
          <a:p>
            <a:pPr algn="ctr"/>
            <a:endParaRPr lang="en-US"/>
          </a:p>
        </p:txBody>
      </p:sp>
      <p:sp>
        <p:nvSpPr>
          <p:cNvPr id="5" name="Oval 4">
            <a:extLst>
              <a:ext uri="{FF2B5EF4-FFF2-40B4-BE49-F238E27FC236}">
                <a16:creationId xmlns:a16="http://schemas.microsoft.com/office/drawing/2014/main" id="{39625579-8208-4B9A-808E-566B64D16AA9}"/>
              </a:ext>
            </a:extLst>
          </p:cNvPr>
          <p:cNvSpPr/>
          <p:nvPr/>
        </p:nvSpPr>
        <p:spPr>
          <a:xfrm>
            <a:off x="7950198" y="3843867"/>
            <a:ext cx="3217333" cy="3115733"/>
          </a:xfrm>
          <a:prstGeom prst="ellipse">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rtl="0" fontAlgn="base">
              <a:lnSpc>
                <a:spcPct val="150000"/>
              </a:lnSpc>
            </a:pPr>
            <a:r>
              <a:rPr lang="en-US" sz="1500" b="0" i="0" u="none" strike="noStrike" cap="all">
                <a:solidFill>
                  <a:srgbClr val="FFFFFF"/>
                </a:solidFill>
                <a:effectLst/>
                <a:latin typeface="Arial Rounded MT Bold" panose="020F0704030504030204" pitchFamily="34" charset="0"/>
              </a:rPr>
              <a:t>PRESENTED By:</a:t>
            </a:r>
          </a:p>
          <a:p>
            <a:pPr algn="ctr" rtl="0" fontAlgn="base">
              <a:lnSpc>
                <a:spcPct val="150000"/>
              </a:lnSpc>
            </a:pPr>
            <a:r>
              <a:rPr lang="en-US" sz="1500" b="0" i="0" u="none" strike="noStrike" cap="all">
                <a:solidFill>
                  <a:srgbClr val="FFFFFF"/>
                </a:solidFill>
                <a:effectLst/>
                <a:latin typeface="Arial Rounded MT Bold" panose="020F0704030504030204" pitchFamily="34" charset="0"/>
              </a:rPr>
              <a:t>VEDAXI GODAVALE</a:t>
            </a:r>
            <a:r>
              <a:rPr lang="en-US" sz="1500" b="0" i="0">
                <a:solidFill>
                  <a:srgbClr val="FFFFFF"/>
                </a:solidFill>
                <a:effectLst/>
                <a:latin typeface="Arial Rounded MT Bold" panose="020F0704030504030204" pitchFamily="34" charset="0"/>
              </a:rPr>
              <a:t>​</a:t>
            </a:r>
            <a:endParaRPr lang="en-US" sz="1500" b="0" i="0">
              <a:solidFill>
                <a:srgbClr val="000000"/>
              </a:solidFill>
              <a:effectLst/>
              <a:latin typeface="Arial Rounded MT Bold" panose="020F0704030504030204" pitchFamily="34" charset="0"/>
            </a:endParaRPr>
          </a:p>
          <a:p>
            <a:pPr algn="ctr" rtl="0" fontAlgn="base">
              <a:lnSpc>
                <a:spcPct val="150000"/>
              </a:lnSpc>
            </a:pPr>
            <a:r>
              <a:rPr lang="en-US" sz="1500" b="0" i="0" u="none" strike="noStrike" cap="all">
                <a:solidFill>
                  <a:srgbClr val="FFFFFF"/>
                </a:solidFill>
                <a:effectLst/>
                <a:latin typeface="Arial Rounded MT Bold" panose="020F0704030504030204" pitchFamily="34" charset="0"/>
              </a:rPr>
              <a:t>CO-PRESENTER:</a:t>
            </a:r>
          </a:p>
          <a:p>
            <a:pPr algn="ctr" rtl="0" fontAlgn="base">
              <a:lnSpc>
                <a:spcPct val="150000"/>
              </a:lnSpc>
            </a:pPr>
            <a:r>
              <a:rPr lang="en-US" sz="1500" b="0" i="0" u="none" strike="noStrike" cap="all">
                <a:solidFill>
                  <a:srgbClr val="FFFFFF"/>
                </a:solidFill>
                <a:effectLst/>
                <a:latin typeface="Arial Rounded MT Bold" panose="020F0704030504030204" pitchFamily="34" charset="0"/>
              </a:rPr>
              <a:t>DIPTI PATEL</a:t>
            </a:r>
            <a:r>
              <a:rPr lang="en-US" sz="1500" b="0" i="0">
                <a:solidFill>
                  <a:srgbClr val="FFFFFF"/>
                </a:solidFill>
                <a:effectLst/>
                <a:latin typeface="Arial Rounded MT Bold" panose="020F0704030504030204" pitchFamily="34" charset="0"/>
              </a:rPr>
              <a:t>​</a:t>
            </a:r>
            <a:endParaRPr lang="en-US" sz="1500" b="0" i="0">
              <a:solidFill>
                <a:srgbClr val="000000"/>
              </a:solidFill>
              <a:effectLst/>
              <a:latin typeface="Arial Rounded MT Bold" panose="020F0704030504030204" pitchFamily="34" charset="0"/>
            </a:endParaRPr>
          </a:p>
          <a:p>
            <a:pPr algn="ctr" rtl="0" fontAlgn="base">
              <a:lnSpc>
                <a:spcPct val="150000"/>
              </a:lnSpc>
            </a:pPr>
            <a:r>
              <a:rPr lang="en-US" sz="1500" b="0" i="0" u="none" strike="noStrike" cap="all">
                <a:solidFill>
                  <a:srgbClr val="FFFFFF"/>
                </a:solidFill>
                <a:effectLst/>
                <a:latin typeface="Arial Rounded MT Bold" panose="020F0704030504030204" pitchFamily="34" charset="0"/>
              </a:rPr>
              <a:t>GUIDED By: </a:t>
            </a:r>
          </a:p>
          <a:p>
            <a:pPr algn="ctr" rtl="0" fontAlgn="base">
              <a:lnSpc>
                <a:spcPct val="150000"/>
              </a:lnSpc>
            </a:pPr>
            <a:r>
              <a:rPr lang="en-US" sz="1500" b="0" i="0" u="none" strike="noStrike" cap="all">
                <a:solidFill>
                  <a:srgbClr val="FFFFFF"/>
                </a:solidFill>
                <a:effectLst/>
                <a:latin typeface="Arial Rounded MT Bold" panose="020F0704030504030204" pitchFamily="34" charset="0"/>
              </a:rPr>
              <a:t>ABHISHEK WAHVAL</a:t>
            </a:r>
            <a:r>
              <a:rPr lang="en-US" sz="1500" b="0" i="0">
                <a:solidFill>
                  <a:srgbClr val="FFFFFF"/>
                </a:solidFill>
                <a:effectLst/>
                <a:latin typeface="Arial Rounded MT Bold" panose="020F0704030504030204" pitchFamily="34" charset="0"/>
              </a:rPr>
              <a:t>​</a:t>
            </a:r>
            <a:endParaRPr lang="en-US" sz="1500" b="0" i="0">
              <a:solidFill>
                <a:srgbClr val="000000"/>
              </a:solidFill>
              <a:effectLst/>
              <a:latin typeface="Arial Rounded MT Bold" panose="020F0704030504030204" pitchFamily="34" charset="0"/>
            </a:endParaRPr>
          </a:p>
          <a:p>
            <a:pPr algn="ctr"/>
            <a:endParaRPr lang="en-US"/>
          </a:p>
        </p:txBody>
      </p:sp>
    </p:spTree>
    <p:extLst>
      <p:ext uri="{BB962C8B-B14F-4D97-AF65-F5344CB8AC3E}">
        <p14:creationId xmlns:p14="http://schemas.microsoft.com/office/powerpoint/2010/main" val="3587529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A201E02-D81B-64A1-D8F8-1461485A461A}"/>
              </a:ext>
            </a:extLst>
          </p:cNvPr>
          <p:cNvSpPr/>
          <p:nvPr/>
        </p:nvSpPr>
        <p:spPr>
          <a:xfrm>
            <a:off x="15336389" y="313267"/>
            <a:ext cx="3217333" cy="3115733"/>
          </a:xfrm>
          <a:prstGeom prst="ellipse">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i="0" u="none" strike="noStrike" cap="all">
                <a:solidFill>
                  <a:srgbClr val="FFFFFF"/>
                </a:solidFill>
                <a:effectLst/>
                <a:latin typeface="Algerian" panose="04020705040A02060702" pitchFamily="82" charset="0"/>
              </a:rPr>
              <a:t>EDA – EXPLORATORY DATA ANALYSIS ON HOTEL BOOKING</a:t>
            </a:r>
            <a:endParaRPr lang="en-US" sz="2000">
              <a:latin typeface="Algerian" panose="04020705040A02060702" pitchFamily="82" charset="0"/>
            </a:endParaRPr>
          </a:p>
          <a:p>
            <a:pPr algn="ctr"/>
            <a:endParaRPr lang="en-US"/>
          </a:p>
        </p:txBody>
      </p:sp>
      <p:sp>
        <p:nvSpPr>
          <p:cNvPr id="5" name="Oval 4">
            <a:extLst>
              <a:ext uri="{FF2B5EF4-FFF2-40B4-BE49-F238E27FC236}">
                <a16:creationId xmlns:a16="http://schemas.microsoft.com/office/drawing/2014/main" id="{39625579-8208-4B9A-808E-566B64D16AA9}"/>
              </a:ext>
            </a:extLst>
          </p:cNvPr>
          <p:cNvSpPr/>
          <p:nvPr/>
        </p:nvSpPr>
        <p:spPr>
          <a:xfrm>
            <a:off x="14515121" y="3836459"/>
            <a:ext cx="3217333" cy="3115733"/>
          </a:xfrm>
          <a:prstGeom prst="ellipse">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rtl="0" fontAlgn="base">
              <a:lnSpc>
                <a:spcPct val="150000"/>
              </a:lnSpc>
            </a:pPr>
            <a:r>
              <a:rPr lang="en-US" sz="1500" b="0" i="0" u="none" strike="noStrike" cap="all">
                <a:solidFill>
                  <a:srgbClr val="FFFFFF"/>
                </a:solidFill>
                <a:effectLst/>
                <a:latin typeface="Arial Rounded MT Bold" panose="020F0704030504030204" pitchFamily="34" charset="0"/>
              </a:rPr>
              <a:t>PRESENTED By:</a:t>
            </a:r>
          </a:p>
          <a:p>
            <a:pPr algn="ctr" rtl="0" fontAlgn="base">
              <a:lnSpc>
                <a:spcPct val="150000"/>
              </a:lnSpc>
            </a:pPr>
            <a:r>
              <a:rPr lang="en-US" sz="1500" b="0" i="0" u="none" strike="noStrike" cap="all">
                <a:solidFill>
                  <a:srgbClr val="FFFFFF"/>
                </a:solidFill>
                <a:effectLst/>
                <a:latin typeface="Arial Rounded MT Bold" panose="020F0704030504030204" pitchFamily="34" charset="0"/>
              </a:rPr>
              <a:t>VEDAXI GODAVALE</a:t>
            </a:r>
            <a:r>
              <a:rPr lang="en-US" sz="1500" b="0" i="0">
                <a:solidFill>
                  <a:srgbClr val="FFFFFF"/>
                </a:solidFill>
                <a:effectLst/>
                <a:latin typeface="Arial Rounded MT Bold" panose="020F0704030504030204" pitchFamily="34" charset="0"/>
              </a:rPr>
              <a:t>​</a:t>
            </a:r>
            <a:endParaRPr lang="en-US" sz="1500" b="0" i="0">
              <a:solidFill>
                <a:srgbClr val="000000"/>
              </a:solidFill>
              <a:effectLst/>
              <a:latin typeface="Arial Rounded MT Bold" panose="020F0704030504030204" pitchFamily="34" charset="0"/>
            </a:endParaRPr>
          </a:p>
          <a:p>
            <a:pPr algn="ctr" rtl="0" fontAlgn="base">
              <a:lnSpc>
                <a:spcPct val="150000"/>
              </a:lnSpc>
            </a:pPr>
            <a:r>
              <a:rPr lang="en-US" sz="1500" b="0" i="0" u="none" strike="noStrike" cap="all">
                <a:solidFill>
                  <a:srgbClr val="FFFFFF"/>
                </a:solidFill>
                <a:effectLst/>
                <a:latin typeface="Arial Rounded MT Bold" panose="020F0704030504030204" pitchFamily="34" charset="0"/>
              </a:rPr>
              <a:t>CO-PRESENTER:</a:t>
            </a:r>
          </a:p>
          <a:p>
            <a:pPr algn="ctr" rtl="0" fontAlgn="base">
              <a:lnSpc>
                <a:spcPct val="150000"/>
              </a:lnSpc>
            </a:pPr>
            <a:r>
              <a:rPr lang="en-US" sz="1500" b="0" i="0" u="none" strike="noStrike" cap="all">
                <a:solidFill>
                  <a:srgbClr val="FFFFFF"/>
                </a:solidFill>
                <a:effectLst/>
                <a:latin typeface="Arial Rounded MT Bold" panose="020F0704030504030204" pitchFamily="34" charset="0"/>
              </a:rPr>
              <a:t>DIPTI PATEL</a:t>
            </a:r>
            <a:r>
              <a:rPr lang="en-US" sz="1500" b="0" i="0">
                <a:solidFill>
                  <a:srgbClr val="FFFFFF"/>
                </a:solidFill>
                <a:effectLst/>
                <a:latin typeface="Arial Rounded MT Bold" panose="020F0704030504030204" pitchFamily="34" charset="0"/>
              </a:rPr>
              <a:t>​</a:t>
            </a:r>
            <a:endParaRPr lang="en-US" sz="1500" b="0" i="0">
              <a:solidFill>
                <a:srgbClr val="000000"/>
              </a:solidFill>
              <a:effectLst/>
              <a:latin typeface="Arial Rounded MT Bold" panose="020F0704030504030204" pitchFamily="34" charset="0"/>
            </a:endParaRPr>
          </a:p>
          <a:p>
            <a:pPr algn="ctr" rtl="0" fontAlgn="base">
              <a:lnSpc>
                <a:spcPct val="150000"/>
              </a:lnSpc>
            </a:pPr>
            <a:r>
              <a:rPr lang="en-US" sz="1500" b="0" i="0" u="none" strike="noStrike" cap="all">
                <a:solidFill>
                  <a:srgbClr val="FFFFFF"/>
                </a:solidFill>
                <a:effectLst/>
                <a:latin typeface="Arial Rounded MT Bold" panose="020F0704030504030204" pitchFamily="34" charset="0"/>
              </a:rPr>
              <a:t>GUIDED By: </a:t>
            </a:r>
          </a:p>
          <a:p>
            <a:pPr algn="ctr" rtl="0" fontAlgn="base">
              <a:lnSpc>
                <a:spcPct val="150000"/>
              </a:lnSpc>
            </a:pPr>
            <a:r>
              <a:rPr lang="en-US" sz="1500" b="0" i="0" u="none" strike="noStrike" cap="all">
                <a:solidFill>
                  <a:srgbClr val="FFFFFF"/>
                </a:solidFill>
                <a:effectLst/>
                <a:latin typeface="Arial Rounded MT Bold" panose="020F0704030504030204" pitchFamily="34" charset="0"/>
              </a:rPr>
              <a:t>ABHISHEK WAHVAL</a:t>
            </a:r>
            <a:r>
              <a:rPr lang="en-US" sz="1500" b="0" i="0">
                <a:solidFill>
                  <a:srgbClr val="FFFFFF"/>
                </a:solidFill>
                <a:effectLst/>
                <a:latin typeface="Arial Rounded MT Bold" panose="020F0704030504030204" pitchFamily="34" charset="0"/>
              </a:rPr>
              <a:t>​</a:t>
            </a:r>
            <a:endParaRPr lang="en-US" sz="1500" b="0" i="0">
              <a:solidFill>
                <a:srgbClr val="000000"/>
              </a:solidFill>
              <a:effectLst/>
              <a:latin typeface="Arial Rounded MT Bold" panose="020F0704030504030204" pitchFamily="34" charset="0"/>
            </a:endParaRPr>
          </a:p>
          <a:p>
            <a:pPr algn="ctr"/>
            <a:endParaRPr lang="en-US"/>
          </a:p>
        </p:txBody>
      </p:sp>
      <p:pic>
        <p:nvPicPr>
          <p:cNvPr id="7" name="Picture 6">
            <a:extLst>
              <a:ext uri="{FF2B5EF4-FFF2-40B4-BE49-F238E27FC236}">
                <a16:creationId xmlns:a16="http://schemas.microsoft.com/office/drawing/2014/main" id="{C900F141-A89A-A619-8201-71A89F8CD622}"/>
              </a:ext>
            </a:extLst>
          </p:cNvPr>
          <p:cNvPicPr>
            <a:picLocks noChangeAspect="1"/>
          </p:cNvPicPr>
          <p:nvPr/>
        </p:nvPicPr>
        <p:blipFill>
          <a:blip r:embed="rId2">
            <a:extLst>
              <a:ext uri="{28A0092B-C50C-407E-A947-70E740481C1C}">
                <a14:useLocalDpi xmlns:a14="http://schemas.microsoft.com/office/drawing/2010/main" val="0"/>
              </a:ext>
            </a:extLst>
          </a:blip>
          <a:srcRect l="50000" t="6831" r="34474" b="73577"/>
          <a:stretch>
            <a:fillRect/>
          </a:stretch>
        </p:blipFill>
        <p:spPr>
          <a:xfrm>
            <a:off x="5146880" y="-12062"/>
            <a:ext cx="2187612" cy="1660002"/>
          </a:xfrm>
          <a:custGeom>
            <a:avLst/>
            <a:gdLst>
              <a:gd name="connsiteX0" fmla="*/ 276673 w 2187612"/>
              <a:gd name="connsiteY0" fmla="*/ 0 h 1660002"/>
              <a:gd name="connsiteX1" fmla="*/ 1910940 w 2187612"/>
              <a:gd name="connsiteY1" fmla="*/ 0 h 1660002"/>
              <a:gd name="connsiteX2" fmla="*/ 2187612 w 2187612"/>
              <a:gd name="connsiteY2" fmla="*/ 276672 h 1660002"/>
              <a:gd name="connsiteX3" fmla="*/ 2187612 w 2187612"/>
              <a:gd name="connsiteY3" fmla="*/ 1383330 h 1660002"/>
              <a:gd name="connsiteX4" fmla="*/ 1910940 w 2187612"/>
              <a:gd name="connsiteY4" fmla="*/ 1660002 h 1660002"/>
              <a:gd name="connsiteX5" fmla="*/ 276673 w 2187612"/>
              <a:gd name="connsiteY5" fmla="*/ 1660002 h 1660002"/>
              <a:gd name="connsiteX6" fmla="*/ 0 w 2187612"/>
              <a:gd name="connsiteY6" fmla="*/ 1383330 h 1660002"/>
              <a:gd name="connsiteX7" fmla="*/ 0 w 2187612"/>
              <a:gd name="connsiteY7" fmla="*/ 276672 h 1660002"/>
              <a:gd name="connsiteX8" fmla="*/ 276673 w 2187612"/>
              <a:gd name="connsiteY8" fmla="*/ 0 h 166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7612" h="1660002">
                <a:moveTo>
                  <a:pt x="276673" y="0"/>
                </a:moveTo>
                <a:lnTo>
                  <a:pt x="1910940" y="0"/>
                </a:lnTo>
                <a:cubicBezTo>
                  <a:pt x="2063743" y="0"/>
                  <a:pt x="2187612" y="123870"/>
                  <a:pt x="2187612" y="276672"/>
                </a:cubicBezTo>
                <a:lnTo>
                  <a:pt x="2187612" y="1383330"/>
                </a:lnTo>
                <a:cubicBezTo>
                  <a:pt x="2187612" y="1536131"/>
                  <a:pt x="2063743" y="1660002"/>
                  <a:pt x="1910940" y="1660002"/>
                </a:cubicBezTo>
                <a:lnTo>
                  <a:pt x="276673" y="1660002"/>
                </a:lnTo>
                <a:cubicBezTo>
                  <a:pt x="123870" y="1660002"/>
                  <a:pt x="0" y="1536131"/>
                  <a:pt x="0" y="1383330"/>
                </a:cubicBezTo>
                <a:lnTo>
                  <a:pt x="0" y="276672"/>
                </a:lnTo>
                <a:cubicBezTo>
                  <a:pt x="0" y="123870"/>
                  <a:pt x="123870" y="0"/>
                  <a:pt x="276673" y="0"/>
                </a:cubicBezTo>
                <a:close/>
              </a:path>
            </a:pathLst>
          </a:custGeom>
        </p:spPr>
      </p:pic>
      <p:pic>
        <p:nvPicPr>
          <p:cNvPr id="8" name="Picture 7">
            <a:extLst>
              <a:ext uri="{FF2B5EF4-FFF2-40B4-BE49-F238E27FC236}">
                <a16:creationId xmlns:a16="http://schemas.microsoft.com/office/drawing/2014/main" id="{2D9B165A-F2BB-D76C-5D64-96AA1570E2CE}"/>
              </a:ext>
            </a:extLst>
          </p:cNvPr>
          <p:cNvPicPr>
            <a:picLocks noChangeAspect="1"/>
          </p:cNvPicPr>
          <p:nvPr/>
        </p:nvPicPr>
        <p:blipFill>
          <a:blip r:embed="rId2">
            <a:extLst>
              <a:ext uri="{28A0092B-C50C-407E-A947-70E740481C1C}">
                <a14:useLocalDpi xmlns:a14="http://schemas.microsoft.com/office/drawing/2010/main" val="0"/>
              </a:ext>
            </a:extLst>
          </a:blip>
          <a:srcRect l="82626" t="8032" r="2588" b="74072"/>
          <a:stretch>
            <a:fillRect/>
          </a:stretch>
        </p:blipFill>
        <p:spPr>
          <a:xfrm>
            <a:off x="9743953" y="101758"/>
            <a:ext cx="2083443" cy="1516284"/>
          </a:xfrm>
          <a:custGeom>
            <a:avLst/>
            <a:gdLst>
              <a:gd name="connsiteX0" fmla="*/ 252719 w 2083443"/>
              <a:gd name="connsiteY0" fmla="*/ 0 h 1516284"/>
              <a:gd name="connsiteX1" fmla="*/ 1830724 w 2083443"/>
              <a:gd name="connsiteY1" fmla="*/ 0 h 1516284"/>
              <a:gd name="connsiteX2" fmla="*/ 2083443 w 2083443"/>
              <a:gd name="connsiteY2" fmla="*/ 252719 h 1516284"/>
              <a:gd name="connsiteX3" fmla="*/ 2083443 w 2083443"/>
              <a:gd name="connsiteY3" fmla="*/ 1263565 h 1516284"/>
              <a:gd name="connsiteX4" fmla="*/ 1830724 w 2083443"/>
              <a:gd name="connsiteY4" fmla="*/ 1516284 h 1516284"/>
              <a:gd name="connsiteX5" fmla="*/ 252719 w 2083443"/>
              <a:gd name="connsiteY5" fmla="*/ 1516284 h 1516284"/>
              <a:gd name="connsiteX6" fmla="*/ 0 w 2083443"/>
              <a:gd name="connsiteY6" fmla="*/ 1263565 h 1516284"/>
              <a:gd name="connsiteX7" fmla="*/ 0 w 2083443"/>
              <a:gd name="connsiteY7" fmla="*/ 252719 h 1516284"/>
              <a:gd name="connsiteX8" fmla="*/ 252719 w 2083443"/>
              <a:gd name="connsiteY8" fmla="*/ 0 h 151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16284">
                <a:moveTo>
                  <a:pt x="252719" y="0"/>
                </a:moveTo>
                <a:lnTo>
                  <a:pt x="1830724" y="0"/>
                </a:lnTo>
                <a:cubicBezTo>
                  <a:pt x="1970297" y="0"/>
                  <a:pt x="2083443" y="113146"/>
                  <a:pt x="2083443" y="252719"/>
                </a:cubicBezTo>
                <a:lnTo>
                  <a:pt x="2083443" y="1263565"/>
                </a:lnTo>
                <a:cubicBezTo>
                  <a:pt x="2083443" y="1403138"/>
                  <a:pt x="1970297" y="1516284"/>
                  <a:pt x="1830724" y="1516284"/>
                </a:cubicBezTo>
                <a:lnTo>
                  <a:pt x="252719" y="1516284"/>
                </a:lnTo>
                <a:cubicBezTo>
                  <a:pt x="113146" y="1516284"/>
                  <a:pt x="0" y="1403138"/>
                  <a:pt x="0" y="1263565"/>
                </a:cubicBezTo>
                <a:lnTo>
                  <a:pt x="0" y="252719"/>
                </a:lnTo>
                <a:cubicBezTo>
                  <a:pt x="0" y="113146"/>
                  <a:pt x="113146" y="0"/>
                  <a:pt x="252719" y="0"/>
                </a:cubicBezTo>
                <a:close/>
              </a:path>
            </a:pathLst>
          </a:custGeom>
        </p:spPr>
      </p:pic>
      <p:pic>
        <p:nvPicPr>
          <p:cNvPr id="9" name="Picture 8">
            <a:extLst>
              <a:ext uri="{FF2B5EF4-FFF2-40B4-BE49-F238E27FC236}">
                <a16:creationId xmlns:a16="http://schemas.microsoft.com/office/drawing/2014/main" id="{6648728E-37C0-DD51-024D-62EB5F839434}"/>
              </a:ext>
            </a:extLst>
          </p:cNvPr>
          <p:cNvPicPr>
            <a:picLocks noChangeAspect="1"/>
          </p:cNvPicPr>
          <p:nvPr/>
        </p:nvPicPr>
        <p:blipFill>
          <a:blip r:embed="rId2">
            <a:extLst>
              <a:ext uri="{28A0092B-C50C-407E-A947-70E740481C1C}">
                <a14:useLocalDpi xmlns:a14="http://schemas.microsoft.com/office/drawing/2010/main" val="0"/>
              </a:ext>
            </a:extLst>
          </a:blip>
          <a:srcRect l="66922" t="8123" r="18291" b="73981"/>
          <a:stretch>
            <a:fillRect/>
          </a:stretch>
        </p:blipFill>
        <p:spPr>
          <a:xfrm>
            <a:off x="7531260" y="109475"/>
            <a:ext cx="2083443" cy="1516284"/>
          </a:xfrm>
          <a:custGeom>
            <a:avLst/>
            <a:gdLst>
              <a:gd name="connsiteX0" fmla="*/ 252719 w 2083443"/>
              <a:gd name="connsiteY0" fmla="*/ 0 h 1516284"/>
              <a:gd name="connsiteX1" fmla="*/ 1830724 w 2083443"/>
              <a:gd name="connsiteY1" fmla="*/ 0 h 1516284"/>
              <a:gd name="connsiteX2" fmla="*/ 2083443 w 2083443"/>
              <a:gd name="connsiteY2" fmla="*/ 252719 h 1516284"/>
              <a:gd name="connsiteX3" fmla="*/ 2083443 w 2083443"/>
              <a:gd name="connsiteY3" fmla="*/ 1263565 h 1516284"/>
              <a:gd name="connsiteX4" fmla="*/ 1830724 w 2083443"/>
              <a:gd name="connsiteY4" fmla="*/ 1516284 h 1516284"/>
              <a:gd name="connsiteX5" fmla="*/ 252719 w 2083443"/>
              <a:gd name="connsiteY5" fmla="*/ 1516284 h 1516284"/>
              <a:gd name="connsiteX6" fmla="*/ 0 w 2083443"/>
              <a:gd name="connsiteY6" fmla="*/ 1263565 h 1516284"/>
              <a:gd name="connsiteX7" fmla="*/ 0 w 2083443"/>
              <a:gd name="connsiteY7" fmla="*/ 252719 h 1516284"/>
              <a:gd name="connsiteX8" fmla="*/ 252719 w 2083443"/>
              <a:gd name="connsiteY8" fmla="*/ 0 h 151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16284">
                <a:moveTo>
                  <a:pt x="252719" y="0"/>
                </a:moveTo>
                <a:lnTo>
                  <a:pt x="1830724" y="0"/>
                </a:lnTo>
                <a:cubicBezTo>
                  <a:pt x="1970297" y="0"/>
                  <a:pt x="2083443" y="113146"/>
                  <a:pt x="2083443" y="252719"/>
                </a:cubicBezTo>
                <a:lnTo>
                  <a:pt x="2083443" y="1263565"/>
                </a:lnTo>
                <a:cubicBezTo>
                  <a:pt x="2083443" y="1403138"/>
                  <a:pt x="1970297" y="1516284"/>
                  <a:pt x="1830724" y="1516284"/>
                </a:cubicBezTo>
                <a:lnTo>
                  <a:pt x="252719" y="1516284"/>
                </a:lnTo>
                <a:cubicBezTo>
                  <a:pt x="113146" y="1516284"/>
                  <a:pt x="0" y="1403138"/>
                  <a:pt x="0" y="1263565"/>
                </a:cubicBezTo>
                <a:lnTo>
                  <a:pt x="0" y="252719"/>
                </a:lnTo>
                <a:cubicBezTo>
                  <a:pt x="0" y="113146"/>
                  <a:pt x="113146" y="0"/>
                  <a:pt x="252719" y="0"/>
                </a:cubicBezTo>
                <a:close/>
              </a:path>
            </a:pathLst>
          </a:custGeom>
        </p:spPr>
      </p:pic>
      <p:pic>
        <p:nvPicPr>
          <p:cNvPr id="10" name="Picture 9">
            <a:extLst>
              <a:ext uri="{FF2B5EF4-FFF2-40B4-BE49-F238E27FC236}">
                <a16:creationId xmlns:a16="http://schemas.microsoft.com/office/drawing/2014/main" id="{955E7961-030A-34DA-ECD1-840C32C8C63D}"/>
              </a:ext>
            </a:extLst>
          </p:cNvPr>
          <p:cNvPicPr>
            <a:picLocks noChangeAspect="1"/>
          </p:cNvPicPr>
          <p:nvPr/>
        </p:nvPicPr>
        <p:blipFill>
          <a:blip r:embed="rId2">
            <a:extLst>
              <a:ext uri="{28A0092B-C50C-407E-A947-70E740481C1C}">
                <a14:useLocalDpi xmlns:a14="http://schemas.microsoft.com/office/drawing/2010/main" val="0"/>
              </a:ext>
            </a:extLst>
          </a:blip>
          <a:srcRect l="98330" t="8314" b="73831"/>
          <a:stretch>
            <a:fillRect/>
          </a:stretch>
        </p:blipFill>
        <p:spPr>
          <a:xfrm>
            <a:off x="11956646" y="125695"/>
            <a:ext cx="235355" cy="1512784"/>
          </a:xfrm>
          <a:custGeom>
            <a:avLst/>
            <a:gdLst>
              <a:gd name="connsiteX0" fmla="*/ 235355 w 235355"/>
              <a:gd name="connsiteY0" fmla="*/ 0 h 1512784"/>
              <a:gd name="connsiteX1" fmla="*/ 235355 w 235355"/>
              <a:gd name="connsiteY1" fmla="*/ 1512784 h 1512784"/>
              <a:gd name="connsiteX2" fmla="*/ 201787 w 235355"/>
              <a:gd name="connsiteY2" fmla="*/ 1509400 h 1512784"/>
              <a:gd name="connsiteX3" fmla="*/ 0 w 235355"/>
              <a:gd name="connsiteY3" fmla="*/ 1261815 h 1512784"/>
              <a:gd name="connsiteX4" fmla="*/ 0 w 235355"/>
              <a:gd name="connsiteY4" fmla="*/ 250969 h 1512784"/>
              <a:gd name="connsiteX5" fmla="*/ 201787 w 235355"/>
              <a:gd name="connsiteY5" fmla="*/ 3384 h 1512784"/>
              <a:gd name="connsiteX6" fmla="*/ 235355 w 235355"/>
              <a:gd name="connsiteY6" fmla="*/ 0 h 151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355" h="1512784">
                <a:moveTo>
                  <a:pt x="235355" y="0"/>
                </a:moveTo>
                <a:lnTo>
                  <a:pt x="235355" y="1512784"/>
                </a:lnTo>
                <a:lnTo>
                  <a:pt x="201787" y="1509400"/>
                </a:lnTo>
                <a:cubicBezTo>
                  <a:pt x="86627" y="1485835"/>
                  <a:pt x="0" y="1383941"/>
                  <a:pt x="0" y="1261815"/>
                </a:cubicBezTo>
                <a:lnTo>
                  <a:pt x="0" y="250969"/>
                </a:lnTo>
                <a:cubicBezTo>
                  <a:pt x="0" y="128842"/>
                  <a:pt x="86627" y="26949"/>
                  <a:pt x="201787" y="3384"/>
                </a:cubicBezTo>
                <a:lnTo>
                  <a:pt x="235355" y="0"/>
                </a:lnTo>
                <a:close/>
              </a:path>
            </a:pathLst>
          </a:custGeom>
        </p:spPr>
      </p:pic>
      <p:pic>
        <p:nvPicPr>
          <p:cNvPr id="11" name="Picture 10">
            <a:extLst>
              <a:ext uri="{FF2B5EF4-FFF2-40B4-BE49-F238E27FC236}">
                <a16:creationId xmlns:a16="http://schemas.microsoft.com/office/drawing/2014/main" id="{62B87D79-8409-15FF-9460-FAEBB061E9DA}"/>
              </a:ext>
            </a:extLst>
          </p:cNvPr>
          <p:cNvPicPr>
            <a:picLocks noChangeAspect="1"/>
          </p:cNvPicPr>
          <p:nvPr/>
        </p:nvPicPr>
        <p:blipFill>
          <a:blip r:embed="rId2">
            <a:extLst>
              <a:ext uri="{28A0092B-C50C-407E-A947-70E740481C1C}">
                <a14:useLocalDpi xmlns:a14="http://schemas.microsoft.com/office/drawing/2010/main" val="0"/>
              </a:ext>
            </a:extLst>
          </a:blip>
          <a:srcRect l="42059" t="27453" r="43154" b="54651"/>
          <a:stretch>
            <a:fillRect/>
          </a:stretch>
        </p:blipFill>
        <p:spPr>
          <a:xfrm>
            <a:off x="4027989" y="1779741"/>
            <a:ext cx="2187611" cy="1592096"/>
          </a:xfrm>
          <a:custGeom>
            <a:avLst/>
            <a:gdLst>
              <a:gd name="connsiteX0" fmla="*/ 252718 w 2083442"/>
              <a:gd name="connsiteY0" fmla="*/ 0 h 1516284"/>
              <a:gd name="connsiteX1" fmla="*/ 1830724 w 2083442"/>
              <a:gd name="connsiteY1" fmla="*/ 0 h 1516284"/>
              <a:gd name="connsiteX2" fmla="*/ 2083442 w 2083442"/>
              <a:gd name="connsiteY2" fmla="*/ 252719 h 1516284"/>
              <a:gd name="connsiteX3" fmla="*/ 2083442 w 2083442"/>
              <a:gd name="connsiteY3" fmla="*/ 1263565 h 1516284"/>
              <a:gd name="connsiteX4" fmla="*/ 1830724 w 2083442"/>
              <a:gd name="connsiteY4" fmla="*/ 1516284 h 1516284"/>
              <a:gd name="connsiteX5" fmla="*/ 252718 w 2083442"/>
              <a:gd name="connsiteY5" fmla="*/ 1516284 h 1516284"/>
              <a:gd name="connsiteX6" fmla="*/ 0 w 2083442"/>
              <a:gd name="connsiteY6" fmla="*/ 1263565 h 1516284"/>
              <a:gd name="connsiteX7" fmla="*/ 0 w 2083442"/>
              <a:gd name="connsiteY7" fmla="*/ 252719 h 1516284"/>
              <a:gd name="connsiteX8" fmla="*/ 252718 w 2083442"/>
              <a:gd name="connsiteY8" fmla="*/ 0 h 151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2" h="1516284">
                <a:moveTo>
                  <a:pt x="252718" y="0"/>
                </a:moveTo>
                <a:lnTo>
                  <a:pt x="1830724" y="0"/>
                </a:lnTo>
                <a:cubicBezTo>
                  <a:pt x="1970296" y="0"/>
                  <a:pt x="2083442" y="113146"/>
                  <a:pt x="2083442" y="252719"/>
                </a:cubicBezTo>
                <a:lnTo>
                  <a:pt x="2083442" y="1263565"/>
                </a:lnTo>
                <a:cubicBezTo>
                  <a:pt x="2083442" y="1403138"/>
                  <a:pt x="1970296" y="1516284"/>
                  <a:pt x="1830724" y="1516284"/>
                </a:cubicBezTo>
                <a:lnTo>
                  <a:pt x="252718" y="1516284"/>
                </a:lnTo>
                <a:cubicBezTo>
                  <a:pt x="113145" y="1516284"/>
                  <a:pt x="0" y="1403138"/>
                  <a:pt x="0" y="1263565"/>
                </a:cubicBezTo>
                <a:lnTo>
                  <a:pt x="0" y="252719"/>
                </a:lnTo>
                <a:cubicBezTo>
                  <a:pt x="0" y="113146"/>
                  <a:pt x="113145" y="0"/>
                  <a:pt x="252718" y="0"/>
                </a:cubicBezTo>
                <a:close/>
              </a:path>
            </a:pathLst>
          </a:custGeom>
        </p:spPr>
      </p:pic>
      <p:pic>
        <p:nvPicPr>
          <p:cNvPr id="12" name="Picture 11">
            <a:extLst>
              <a:ext uri="{FF2B5EF4-FFF2-40B4-BE49-F238E27FC236}">
                <a16:creationId xmlns:a16="http://schemas.microsoft.com/office/drawing/2014/main" id="{E555897B-A824-931D-302D-6B738833B959}"/>
              </a:ext>
            </a:extLst>
          </p:cNvPr>
          <p:cNvPicPr>
            <a:picLocks noChangeAspect="1"/>
          </p:cNvPicPr>
          <p:nvPr/>
        </p:nvPicPr>
        <p:blipFill>
          <a:blip r:embed="rId2">
            <a:extLst>
              <a:ext uri="{28A0092B-C50C-407E-A947-70E740481C1C}">
                <a14:useLocalDpi xmlns:a14="http://schemas.microsoft.com/office/drawing/2010/main" val="0"/>
              </a:ext>
            </a:extLst>
          </a:blip>
          <a:srcRect l="73289" t="27613" r="11925" b="54491"/>
          <a:stretch>
            <a:fillRect/>
          </a:stretch>
        </p:blipFill>
        <p:spPr>
          <a:xfrm>
            <a:off x="8428298" y="1760797"/>
            <a:ext cx="2083443" cy="1516283"/>
          </a:xfrm>
          <a:custGeom>
            <a:avLst/>
            <a:gdLst>
              <a:gd name="connsiteX0" fmla="*/ 252719 w 2083443"/>
              <a:gd name="connsiteY0" fmla="*/ 0 h 1516283"/>
              <a:gd name="connsiteX1" fmla="*/ 1830724 w 2083443"/>
              <a:gd name="connsiteY1" fmla="*/ 0 h 1516283"/>
              <a:gd name="connsiteX2" fmla="*/ 2083443 w 2083443"/>
              <a:gd name="connsiteY2" fmla="*/ 252719 h 1516283"/>
              <a:gd name="connsiteX3" fmla="*/ 2083443 w 2083443"/>
              <a:gd name="connsiteY3" fmla="*/ 1263565 h 1516283"/>
              <a:gd name="connsiteX4" fmla="*/ 1830724 w 2083443"/>
              <a:gd name="connsiteY4" fmla="*/ 1516283 h 1516283"/>
              <a:gd name="connsiteX5" fmla="*/ 252719 w 2083443"/>
              <a:gd name="connsiteY5" fmla="*/ 1516283 h 1516283"/>
              <a:gd name="connsiteX6" fmla="*/ 0 w 2083443"/>
              <a:gd name="connsiteY6" fmla="*/ 1263565 h 1516283"/>
              <a:gd name="connsiteX7" fmla="*/ 0 w 2083443"/>
              <a:gd name="connsiteY7" fmla="*/ 252719 h 1516283"/>
              <a:gd name="connsiteX8" fmla="*/ 252719 w 2083443"/>
              <a:gd name="connsiteY8" fmla="*/ 0 h 151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3" h="1516283">
                <a:moveTo>
                  <a:pt x="252719" y="0"/>
                </a:moveTo>
                <a:lnTo>
                  <a:pt x="1830724" y="0"/>
                </a:lnTo>
                <a:cubicBezTo>
                  <a:pt x="1970297" y="0"/>
                  <a:pt x="2083443" y="113146"/>
                  <a:pt x="2083443" y="252719"/>
                </a:cubicBezTo>
                <a:lnTo>
                  <a:pt x="2083443" y="1263565"/>
                </a:lnTo>
                <a:cubicBezTo>
                  <a:pt x="2083443" y="1403138"/>
                  <a:pt x="1970297" y="1516283"/>
                  <a:pt x="1830724" y="1516283"/>
                </a:cubicBezTo>
                <a:lnTo>
                  <a:pt x="252719" y="1516283"/>
                </a:lnTo>
                <a:cubicBezTo>
                  <a:pt x="113146" y="1516283"/>
                  <a:pt x="0" y="1403138"/>
                  <a:pt x="0" y="1263565"/>
                </a:cubicBezTo>
                <a:lnTo>
                  <a:pt x="0" y="252719"/>
                </a:lnTo>
                <a:cubicBezTo>
                  <a:pt x="0" y="113146"/>
                  <a:pt x="113146" y="0"/>
                  <a:pt x="252719" y="0"/>
                </a:cubicBezTo>
                <a:close/>
              </a:path>
            </a:pathLst>
          </a:custGeom>
        </p:spPr>
      </p:pic>
      <p:pic>
        <p:nvPicPr>
          <p:cNvPr id="13" name="Picture 12">
            <a:extLst>
              <a:ext uri="{FF2B5EF4-FFF2-40B4-BE49-F238E27FC236}">
                <a16:creationId xmlns:a16="http://schemas.microsoft.com/office/drawing/2014/main" id="{028F7369-D153-A988-612E-039CF1A0509F}"/>
              </a:ext>
            </a:extLst>
          </p:cNvPr>
          <p:cNvPicPr>
            <a:picLocks noChangeAspect="1"/>
          </p:cNvPicPr>
          <p:nvPr/>
        </p:nvPicPr>
        <p:blipFill>
          <a:blip r:embed="rId2">
            <a:extLst>
              <a:ext uri="{28A0092B-C50C-407E-A947-70E740481C1C}">
                <a14:useLocalDpi xmlns:a14="http://schemas.microsoft.com/office/drawing/2010/main" val="0"/>
              </a:ext>
            </a:extLst>
          </a:blip>
          <a:srcRect l="88992" t="27613" r="1670" b="56148"/>
          <a:stretch>
            <a:fillRect/>
          </a:stretch>
        </p:blipFill>
        <p:spPr>
          <a:xfrm>
            <a:off x="10758668" y="1830965"/>
            <a:ext cx="1315655" cy="1375945"/>
          </a:xfrm>
          <a:custGeom>
            <a:avLst/>
            <a:gdLst>
              <a:gd name="connsiteX0" fmla="*/ 219280 w 1315655"/>
              <a:gd name="connsiteY0" fmla="*/ 0 h 1375945"/>
              <a:gd name="connsiteX1" fmla="*/ 1096375 w 1315655"/>
              <a:gd name="connsiteY1" fmla="*/ 0 h 1375945"/>
              <a:gd name="connsiteX2" fmla="*/ 1315655 w 1315655"/>
              <a:gd name="connsiteY2" fmla="*/ 219280 h 1375945"/>
              <a:gd name="connsiteX3" fmla="*/ 1315655 w 1315655"/>
              <a:gd name="connsiteY3" fmla="*/ 1156665 h 1375945"/>
              <a:gd name="connsiteX4" fmla="*/ 1096375 w 1315655"/>
              <a:gd name="connsiteY4" fmla="*/ 1375945 h 1375945"/>
              <a:gd name="connsiteX5" fmla="*/ 219280 w 1315655"/>
              <a:gd name="connsiteY5" fmla="*/ 1375945 h 1375945"/>
              <a:gd name="connsiteX6" fmla="*/ 0 w 1315655"/>
              <a:gd name="connsiteY6" fmla="*/ 1156665 h 1375945"/>
              <a:gd name="connsiteX7" fmla="*/ 0 w 1315655"/>
              <a:gd name="connsiteY7" fmla="*/ 219280 h 1375945"/>
              <a:gd name="connsiteX8" fmla="*/ 219280 w 1315655"/>
              <a:gd name="connsiteY8" fmla="*/ 0 h 137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5655" h="1375945">
                <a:moveTo>
                  <a:pt x="219280" y="0"/>
                </a:moveTo>
                <a:lnTo>
                  <a:pt x="1096375" y="0"/>
                </a:lnTo>
                <a:cubicBezTo>
                  <a:pt x="1217480" y="0"/>
                  <a:pt x="1315655" y="98175"/>
                  <a:pt x="1315655" y="219280"/>
                </a:cubicBezTo>
                <a:lnTo>
                  <a:pt x="1315655" y="1156665"/>
                </a:lnTo>
                <a:cubicBezTo>
                  <a:pt x="1315655" y="1277770"/>
                  <a:pt x="1217480" y="1375945"/>
                  <a:pt x="1096375" y="1375945"/>
                </a:cubicBezTo>
                <a:lnTo>
                  <a:pt x="219280" y="1375945"/>
                </a:lnTo>
                <a:cubicBezTo>
                  <a:pt x="98175" y="1375945"/>
                  <a:pt x="0" y="1277770"/>
                  <a:pt x="0" y="1156665"/>
                </a:cubicBezTo>
                <a:lnTo>
                  <a:pt x="0" y="219280"/>
                </a:lnTo>
                <a:cubicBezTo>
                  <a:pt x="0" y="98175"/>
                  <a:pt x="98175" y="0"/>
                  <a:pt x="219280" y="0"/>
                </a:cubicBezTo>
                <a:close/>
              </a:path>
            </a:pathLst>
          </a:custGeom>
        </p:spPr>
      </p:pic>
      <p:pic>
        <p:nvPicPr>
          <p:cNvPr id="14" name="Picture 13">
            <a:extLst>
              <a:ext uri="{FF2B5EF4-FFF2-40B4-BE49-F238E27FC236}">
                <a16:creationId xmlns:a16="http://schemas.microsoft.com/office/drawing/2014/main" id="{8B556C86-3273-7FAB-E627-62ECD2BE066B}"/>
              </a:ext>
            </a:extLst>
          </p:cNvPr>
          <p:cNvPicPr>
            <a:picLocks noChangeAspect="1"/>
          </p:cNvPicPr>
          <p:nvPr/>
        </p:nvPicPr>
        <p:blipFill>
          <a:blip r:embed="rId2">
            <a:extLst>
              <a:ext uri="{28A0092B-C50C-407E-A947-70E740481C1C}">
                <a14:useLocalDpi xmlns:a14="http://schemas.microsoft.com/office/drawing/2010/main" val="0"/>
              </a:ext>
            </a:extLst>
          </a:blip>
          <a:srcRect l="59734" t="29605" r="28683" b="55644"/>
          <a:stretch>
            <a:fillRect/>
          </a:stretch>
        </p:blipFill>
        <p:spPr>
          <a:xfrm>
            <a:off x="6518475" y="1929602"/>
            <a:ext cx="1632031" cy="1249824"/>
          </a:xfrm>
          <a:custGeom>
            <a:avLst/>
            <a:gdLst>
              <a:gd name="connsiteX0" fmla="*/ 208308 w 1632031"/>
              <a:gd name="connsiteY0" fmla="*/ 0 h 1249824"/>
              <a:gd name="connsiteX1" fmla="*/ 1423723 w 1632031"/>
              <a:gd name="connsiteY1" fmla="*/ 0 h 1249824"/>
              <a:gd name="connsiteX2" fmla="*/ 1632031 w 1632031"/>
              <a:gd name="connsiteY2" fmla="*/ 208308 h 1249824"/>
              <a:gd name="connsiteX3" fmla="*/ 1632031 w 1632031"/>
              <a:gd name="connsiteY3" fmla="*/ 1041516 h 1249824"/>
              <a:gd name="connsiteX4" fmla="*/ 1423723 w 1632031"/>
              <a:gd name="connsiteY4" fmla="*/ 1249824 h 1249824"/>
              <a:gd name="connsiteX5" fmla="*/ 208308 w 1632031"/>
              <a:gd name="connsiteY5" fmla="*/ 1249824 h 1249824"/>
              <a:gd name="connsiteX6" fmla="*/ 0 w 1632031"/>
              <a:gd name="connsiteY6" fmla="*/ 1041516 h 1249824"/>
              <a:gd name="connsiteX7" fmla="*/ 0 w 1632031"/>
              <a:gd name="connsiteY7" fmla="*/ 208308 h 1249824"/>
              <a:gd name="connsiteX8" fmla="*/ 208308 w 1632031"/>
              <a:gd name="connsiteY8" fmla="*/ 0 h 124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2031" h="1249824">
                <a:moveTo>
                  <a:pt x="208308" y="0"/>
                </a:moveTo>
                <a:lnTo>
                  <a:pt x="1423723" y="0"/>
                </a:lnTo>
                <a:cubicBezTo>
                  <a:pt x="1538768" y="0"/>
                  <a:pt x="1632031" y="93263"/>
                  <a:pt x="1632031" y="208308"/>
                </a:cubicBezTo>
                <a:lnTo>
                  <a:pt x="1632031" y="1041516"/>
                </a:lnTo>
                <a:cubicBezTo>
                  <a:pt x="1632031" y="1156561"/>
                  <a:pt x="1538768" y="1249824"/>
                  <a:pt x="1423723" y="1249824"/>
                </a:cubicBezTo>
                <a:lnTo>
                  <a:pt x="208308" y="1249824"/>
                </a:lnTo>
                <a:cubicBezTo>
                  <a:pt x="93263" y="1249824"/>
                  <a:pt x="0" y="1156561"/>
                  <a:pt x="0" y="1041516"/>
                </a:cubicBezTo>
                <a:lnTo>
                  <a:pt x="0" y="208308"/>
                </a:lnTo>
                <a:cubicBezTo>
                  <a:pt x="0" y="93263"/>
                  <a:pt x="93263" y="0"/>
                  <a:pt x="208308" y="0"/>
                </a:cubicBezTo>
                <a:close/>
              </a:path>
            </a:pathLst>
          </a:custGeom>
        </p:spPr>
      </p:pic>
      <p:pic>
        <p:nvPicPr>
          <p:cNvPr id="15" name="Picture 14">
            <a:extLst>
              <a:ext uri="{FF2B5EF4-FFF2-40B4-BE49-F238E27FC236}">
                <a16:creationId xmlns:a16="http://schemas.microsoft.com/office/drawing/2014/main" id="{136FE5F2-B63D-86DC-A78F-3DDCA14560C3}"/>
              </a:ext>
            </a:extLst>
          </p:cNvPr>
          <p:cNvPicPr>
            <a:picLocks noChangeAspect="1"/>
          </p:cNvPicPr>
          <p:nvPr/>
        </p:nvPicPr>
        <p:blipFill>
          <a:blip r:embed="rId2">
            <a:extLst>
              <a:ext uri="{28A0092B-C50C-407E-A947-70E740481C1C}">
                <a14:useLocalDpi xmlns:a14="http://schemas.microsoft.com/office/drawing/2010/main" val="0"/>
              </a:ext>
            </a:extLst>
          </a:blip>
          <a:srcRect l="66744" t="49095" r="18469" b="32963"/>
          <a:stretch>
            <a:fillRect/>
          </a:stretch>
        </p:blipFill>
        <p:spPr>
          <a:xfrm>
            <a:off x="7506181" y="3580924"/>
            <a:ext cx="2083443" cy="1520141"/>
          </a:xfrm>
          <a:custGeom>
            <a:avLst/>
            <a:gdLst>
              <a:gd name="connsiteX0" fmla="*/ 252719 w 2083443"/>
              <a:gd name="connsiteY0" fmla="*/ 0 h 1520141"/>
              <a:gd name="connsiteX1" fmla="*/ 1830724 w 2083443"/>
              <a:gd name="connsiteY1" fmla="*/ 0 h 1520141"/>
              <a:gd name="connsiteX2" fmla="*/ 2083443 w 2083443"/>
              <a:gd name="connsiteY2" fmla="*/ 252719 h 1520141"/>
              <a:gd name="connsiteX3" fmla="*/ 2083443 w 2083443"/>
              <a:gd name="connsiteY3" fmla="*/ 256576 h 1520141"/>
              <a:gd name="connsiteX4" fmla="*/ 2083443 w 2083443"/>
              <a:gd name="connsiteY4" fmla="*/ 1263565 h 1520141"/>
              <a:gd name="connsiteX5" fmla="*/ 2083443 w 2083443"/>
              <a:gd name="connsiteY5" fmla="*/ 1267422 h 1520141"/>
              <a:gd name="connsiteX6" fmla="*/ 1830724 w 2083443"/>
              <a:gd name="connsiteY6" fmla="*/ 1520141 h 1520141"/>
              <a:gd name="connsiteX7" fmla="*/ 252719 w 2083443"/>
              <a:gd name="connsiteY7" fmla="*/ 1520141 h 1520141"/>
              <a:gd name="connsiteX8" fmla="*/ 0 w 2083443"/>
              <a:gd name="connsiteY8" fmla="*/ 1267422 h 1520141"/>
              <a:gd name="connsiteX9" fmla="*/ 0 w 2083443"/>
              <a:gd name="connsiteY9" fmla="*/ 1263565 h 1520141"/>
              <a:gd name="connsiteX10" fmla="*/ 0 w 2083443"/>
              <a:gd name="connsiteY10" fmla="*/ 256576 h 1520141"/>
              <a:gd name="connsiteX11" fmla="*/ 0 w 2083443"/>
              <a:gd name="connsiteY11" fmla="*/ 252719 h 1520141"/>
              <a:gd name="connsiteX12" fmla="*/ 252719 w 2083443"/>
              <a:gd name="connsiteY12" fmla="*/ 0 h 152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83443" h="1520141">
                <a:moveTo>
                  <a:pt x="252719" y="0"/>
                </a:moveTo>
                <a:lnTo>
                  <a:pt x="1830724" y="0"/>
                </a:lnTo>
                <a:cubicBezTo>
                  <a:pt x="1970297" y="0"/>
                  <a:pt x="2083443" y="113146"/>
                  <a:pt x="2083443" y="252719"/>
                </a:cubicBezTo>
                <a:lnTo>
                  <a:pt x="2083443" y="256576"/>
                </a:lnTo>
                <a:lnTo>
                  <a:pt x="2083443" y="1263565"/>
                </a:lnTo>
                <a:lnTo>
                  <a:pt x="2083443" y="1267422"/>
                </a:lnTo>
                <a:cubicBezTo>
                  <a:pt x="2083443" y="1406995"/>
                  <a:pt x="1970297" y="1520141"/>
                  <a:pt x="1830724" y="1520141"/>
                </a:cubicBezTo>
                <a:lnTo>
                  <a:pt x="252719" y="1520141"/>
                </a:lnTo>
                <a:cubicBezTo>
                  <a:pt x="113146" y="1520141"/>
                  <a:pt x="0" y="1406995"/>
                  <a:pt x="0" y="1267422"/>
                </a:cubicBezTo>
                <a:lnTo>
                  <a:pt x="0" y="1263565"/>
                </a:lnTo>
                <a:lnTo>
                  <a:pt x="0" y="256576"/>
                </a:lnTo>
                <a:lnTo>
                  <a:pt x="0" y="252719"/>
                </a:lnTo>
                <a:cubicBezTo>
                  <a:pt x="0" y="113146"/>
                  <a:pt x="113146" y="0"/>
                  <a:pt x="252719" y="0"/>
                </a:cubicBezTo>
                <a:close/>
              </a:path>
            </a:pathLst>
          </a:custGeom>
        </p:spPr>
      </p:pic>
      <p:pic>
        <p:nvPicPr>
          <p:cNvPr id="16" name="Picture 15">
            <a:extLst>
              <a:ext uri="{FF2B5EF4-FFF2-40B4-BE49-F238E27FC236}">
                <a16:creationId xmlns:a16="http://schemas.microsoft.com/office/drawing/2014/main" id="{8E82F367-3952-CDC3-21B2-FC6E71DA3756}"/>
              </a:ext>
            </a:extLst>
          </p:cNvPr>
          <p:cNvPicPr>
            <a:picLocks noChangeAspect="1"/>
          </p:cNvPicPr>
          <p:nvPr/>
        </p:nvPicPr>
        <p:blipFill>
          <a:blip r:embed="rId2">
            <a:extLst>
              <a:ext uri="{28A0092B-C50C-407E-A947-70E740481C1C}">
                <a14:useLocalDpi xmlns:a14="http://schemas.microsoft.com/office/drawing/2010/main" val="0"/>
              </a:ext>
            </a:extLst>
          </a:blip>
          <a:srcRect l="82626" t="49095" r="2588" b="32963"/>
          <a:stretch>
            <a:fillRect/>
          </a:stretch>
        </p:blipFill>
        <p:spPr>
          <a:xfrm>
            <a:off x="9743953" y="3580924"/>
            <a:ext cx="2083443" cy="1520141"/>
          </a:xfrm>
          <a:custGeom>
            <a:avLst/>
            <a:gdLst>
              <a:gd name="connsiteX0" fmla="*/ 252719 w 2083443"/>
              <a:gd name="connsiteY0" fmla="*/ 0 h 1520141"/>
              <a:gd name="connsiteX1" fmla="*/ 1830724 w 2083443"/>
              <a:gd name="connsiteY1" fmla="*/ 0 h 1520141"/>
              <a:gd name="connsiteX2" fmla="*/ 2083443 w 2083443"/>
              <a:gd name="connsiteY2" fmla="*/ 252719 h 1520141"/>
              <a:gd name="connsiteX3" fmla="*/ 2083443 w 2083443"/>
              <a:gd name="connsiteY3" fmla="*/ 256576 h 1520141"/>
              <a:gd name="connsiteX4" fmla="*/ 2083443 w 2083443"/>
              <a:gd name="connsiteY4" fmla="*/ 1263565 h 1520141"/>
              <a:gd name="connsiteX5" fmla="*/ 2083443 w 2083443"/>
              <a:gd name="connsiteY5" fmla="*/ 1267422 h 1520141"/>
              <a:gd name="connsiteX6" fmla="*/ 1830724 w 2083443"/>
              <a:gd name="connsiteY6" fmla="*/ 1520141 h 1520141"/>
              <a:gd name="connsiteX7" fmla="*/ 252719 w 2083443"/>
              <a:gd name="connsiteY7" fmla="*/ 1520141 h 1520141"/>
              <a:gd name="connsiteX8" fmla="*/ 0 w 2083443"/>
              <a:gd name="connsiteY8" fmla="*/ 1267422 h 1520141"/>
              <a:gd name="connsiteX9" fmla="*/ 0 w 2083443"/>
              <a:gd name="connsiteY9" fmla="*/ 1263565 h 1520141"/>
              <a:gd name="connsiteX10" fmla="*/ 0 w 2083443"/>
              <a:gd name="connsiteY10" fmla="*/ 256576 h 1520141"/>
              <a:gd name="connsiteX11" fmla="*/ 0 w 2083443"/>
              <a:gd name="connsiteY11" fmla="*/ 252719 h 1520141"/>
              <a:gd name="connsiteX12" fmla="*/ 252719 w 2083443"/>
              <a:gd name="connsiteY12" fmla="*/ 0 h 152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83443" h="1520141">
                <a:moveTo>
                  <a:pt x="252719" y="0"/>
                </a:moveTo>
                <a:lnTo>
                  <a:pt x="1830724" y="0"/>
                </a:lnTo>
                <a:cubicBezTo>
                  <a:pt x="1970297" y="0"/>
                  <a:pt x="2083443" y="113146"/>
                  <a:pt x="2083443" y="252719"/>
                </a:cubicBezTo>
                <a:lnTo>
                  <a:pt x="2083443" y="256576"/>
                </a:lnTo>
                <a:lnTo>
                  <a:pt x="2083443" y="1263565"/>
                </a:lnTo>
                <a:lnTo>
                  <a:pt x="2083443" y="1267422"/>
                </a:lnTo>
                <a:cubicBezTo>
                  <a:pt x="2083443" y="1406995"/>
                  <a:pt x="1970297" y="1520141"/>
                  <a:pt x="1830724" y="1520141"/>
                </a:cubicBezTo>
                <a:lnTo>
                  <a:pt x="252719" y="1520141"/>
                </a:lnTo>
                <a:cubicBezTo>
                  <a:pt x="113146" y="1520141"/>
                  <a:pt x="0" y="1406995"/>
                  <a:pt x="0" y="1267422"/>
                </a:cubicBezTo>
                <a:lnTo>
                  <a:pt x="0" y="1263565"/>
                </a:lnTo>
                <a:lnTo>
                  <a:pt x="0" y="256576"/>
                </a:lnTo>
                <a:lnTo>
                  <a:pt x="0" y="252719"/>
                </a:lnTo>
                <a:cubicBezTo>
                  <a:pt x="0" y="113146"/>
                  <a:pt x="113146" y="0"/>
                  <a:pt x="252719" y="0"/>
                </a:cubicBezTo>
                <a:close/>
              </a:path>
            </a:pathLst>
          </a:custGeom>
        </p:spPr>
      </p:pic>
      <p:pic>
        <p:nvPicPr>
          <p:cNvPr id="17" name="Picture 16">
            <a:extLst>
              <a:ext uri="{FF2B5EF4-FFF2-40B4-BE49-F238E27FC236}">
                <a16:creationId xmlns:a16="http://schemas.microsoft.com/office/drawing/2014/main" id="{9C21CDD1-85D1-D37A-686C-75C0C83CABF8}"/>
              </a:ext>
            </a:extLst>
          </p:cNvPr>
          <p:cNvPicPr>
            <a:picLocks noChangeAspect="1"/>
          </p:cNvPicPr>
          <p:nvPr/>
        </p:nvPicPr>
        <p:blipFill>
          <a:blip r:embed="rId2">
            <a:extLst>
              <a:ext uri="{28A0092B-C50C-407E-A947-70E740481C1C}">
                <a14:useLocalDpi xmlns:a14="http://schemas.microsoft.com/office/drawing/2010/main" val="0"/>
              </a:ext>
            </a:extLst>
          </a:blip>
          <a:srcRect l="98330" t="49116" b="32984"/>
          <a:stretch>
            <a:fillRect/>
          </a:stretch>
        </p:blipFill>
        <p:spPr>
          <a:xfrm>
            <a:off x="11956646" y="3582674"/>
            <a:ext cx="235355" cy="1516640"/>
          </a:xfrm>
          <a:custGeom>
            <a:avLst/>
            <a:gdLst>
              <a:gd name="connsiteX0" fmla="*/ 235355 w 235355"/>
              <a:gd name="connsiteY0" fmla="*/ 0 h 1516640"/>
              <a:gd name="connsiteX1" fmla="*/ 235355 w 235355"/>
              <a:gd name="connsiteY1" fmla="*/ 1516640 h 1516640"/>
              <a:gd name="connsiteX2" fmla="*/ 201787 w 235355"/>
              <a:gd name="connsiteY2" fmla="*/ 1513256 h 1516640"/>
              <a:gd name="connsiteX3" fmla="*/ 154859 w 235355"/>
              <a:gd name="connsiteY3" fmla="*/ 1494832 h 1516640"/>
              <a:gd name="connsiteX4" fmla="*/ 154349 w 235355"/>
              <a:gd name="connsiteY4" fmla="*/ 1494673 h 1516640"/>
              <a:gd name="connsiteX5" fmla="*/ 154070 w 235355"/>
              <a:gd name="connsiteY5" fmla="*/ 1494522 h 1516640"/>
              <a:gd name="connsiteX6" fmla="*/ 121675 w 235355"/>
              <a:gd name="connsiteY6" fmla="*/ 1481803 h 1516640"/>
              <a:gd name="connsiteX7" fmla="*/ 0 w 235355"/>
              <a:gd name="connsiteY7" fmla="*/ 1265671 h 1516640"/>
              <a:gd name="connsiteX8" fmla="*/ 0 w 235355"/>
              <a:gd name="connsiteY8" fmla="*/ 1261814 h 1516640"/>
              <a:gd name="connsiteX9" fmla="*/ 0 w 235355"/>
              <a:gd name="connsiteY9" fmla="*/ 254825 h 1516640"/>
              <a:gd name="connsiteX10" fmla="*/ 0 w 235355"/>
              <a:gd name="connsiteY10" fmla="*/ 250968 h 1516640"/>
              <a:gd name="connsiteX11" fmla="*/ 5408 w 235355"/>
              <a:gd name="connsiteY11" fmla="*/ 224180 h 1516640"/>
              <a:gd name="connsiteX12" fmla="*/ 15335 w 235355"/>
              <a:gd name="connsiteY12" fmla="*/ 167932 h 1516640"/>
              <a:gd name="connsiteX13" fmla="*/ 17540 w 235355"/>
              <a:gd name="connsiteY13" fmla="*/ 164088 h 1516640"/>
              <a:gd name="connsiteX14" fmla="*/ 19860 w 235355"/>
              <a:gd name="connsiteY14" fmla="*/ 152598 h 1516640"/>
              <a:gd name="connsiteX15" fmla="*/ 48514 w 235355"/>
              <a:gd name="connsiteY15" fmla="*/ 110098 h 1516640"/>
              <a:gd name="connsiteX16" fmla="*/ 57709 w 235355"/>
              <a:gd name="connsiteY16" fmla="*/ 94072 h 1516640"/>
              <a:gd name="connsiteX17" fmla="*/ 61578 w 235355"/>
              <a:gd name="connsiteY17" fmla="*/ 90722 h 1516640"/>
              <a:gd name="connsiteX18" fmla="*/ 74020 w 235355"/>
              <a:gd name="connsiteY18" fmla="*/ 72269 h 1516640"/>
              <a:gd name="connsiteX19" fmla="*/ 201787 w 235355"/>
              <a:gd name="connsiteY19" fmla="*/ 3384 h 1516640"/>
              <a:gd name="connsiteX20" fmla="*/ 235355 w 235355"/>
              <a:gd name="connsiteY20" fmla="*/ 0 h 151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5355" h="1516640">
                <a:moveTo>
                  <a:pt x="235355" y="0"/>
                </a:moveTo>
                <a:lnTo>
                  <a:pt x="235355" y="1516640"/>
                </a:lnTo>
                <a:lnTo>
                  <a:pt x="201787" y="1513256"/>
                </a:lnTo>
                <a:lnTo>
                  <a:pt x="154859" y="1494832"/>
                </a:lnTo>
                <a:lnTo>
                  <a:pt x="154349" y="1494673"/>
                </a:lnTo>
                <a:lnTo>
                  <a:pt x="154070" y="1494522"/>
                </a:lnTo>
                <a:lnTo>
                  <a:pt x="121675" y="1481803"/>
                </a:lnTo>
                <a:cubicBezTo>
                  <a:pt x="48728" y="1437480"/>
                  <a:pt x="0" y="1357266"/>
                  <a:pt x="0" y="1265671"/>
                </a:cubicBezTo>
                <a:lnTo>
                  <a:pt x="0" y="1261814"/>
                </a:lnTo>
                <a:lnTo>
                  <a:pt x="0" y="254825"/>
                </a:lnTo>
                <a:lnTo>
                  <a:pt x="0" y="250968"/>
                </a:lnTo>
                <a:lnTo>
                  <a:pt x="5408" y="224180"/>
                </a:lnTo>
                <a:lnTo>
                  <a:pt x="15335" y="167932"/>
                </a:lnTo>
                <a:lnTo>
                  <a:pt x="17540" y="164088"/>
                </a:lnTo>
                <a:lnTo>
                  <a:pt x="19860" y="152598"/>
                </a:lnTo>
                <a:lnTo>
                  <a:pt x="48514" y="110098"/>
                </a:lnTo>
                <a:lnTo>
                  <a:pt x="57709" y="94072"/>
                </a:lnTo>
                <a:lnTo>
                  <a:pt x="61578" y="90722"/>
                </a:lnTo>
                <a:lnTo>
                  <a:pt x="74020" y="72269"/>
                </a:lnTo>
                <a:cubicBezTo>
                  <a:pt x="108319" y="37969"/>
                  <a:pt x="152433" y="13483"/>
                  <a:pt x="201787" y="3384"/>
                </a:cubicBezTo>
                <a:lnTo>
                  <a:pt x="235355" y="0"/>
                </a:lnTo>
                <a:close/>
              </a:path>
            </a:pathLst>
          </a:custGeom>
        </p:spPr>
      </p:pic>
      <p:pic>
        <p:nvPicPr>
          <p:cNvPr id="18" name="Picture 17">
            <a:extLst>
              <a:ext uri="{FF2B5EF4-FFF2-40B4-BE49-F238E27FC236}">
                <a16:creationId xmlns:a16="http://schemas.microsoft.com/office/drawing/2014/main" id="{515F73AB-0C52-C897-5274-FD77B91F8E2A}"/>
              </a:ext>
            </a:extLst>
          </p:cNvPr>
          <p:cNvPicPr>
            <a:picLocks noChangeAspect="1"/>
          </p:cNvPicPr>
          <p:nvPr/>
        </p:nvPicPr>
        <p:blipFill>
          <a:blip r:embed="rId2">
            <a:extLst>
              <a:ext uri="{28A0092B-C50C-407E-A947-70E740481C1C}">
                <a14:useLocalDpi xmlns:a14="http://schemas.microsoft.com/office/drawing/2010/main" val="0"/>
              </a:ext>
            </a:extLst>
          </a:blip>
          <a:srcRect l="37870" t="49977" r="36295" b="13200"/>
          <a:stretch>
            <a:fillRect/>
          </a:stretch>
        </p:blipFill>
        <p:spPr>
          <a:xfrm>
            <a:off x="3379814" y="3731287"/>
            <a:ext cx="3640233" cy="3119855"/>
          </a:xfrm>
          <a:custGeom>
            <a:avLst/>
            <a:gdLst>
              <a:gd name="connsiteX0" fmla="*/ 2361196 w 3640233"/>
              <a:gd name="connsiteY0" fmla="*/ 0 h 3119855"/>
              <a:gd name="connsiteX1" fmla="*/ 3431925 w 3640233"/>
              <a:gd name="connsiteY1" fmla="*/ 0 h 3119855"/>
              <a:gd name="connsiteX2" fmla="*/ 3640233 w 3640233"/>
              <a:gd name="connsiteY2" fmla="*/ 208308 h 3119855"/>
              <a:gd name="connsiteX3" fmla="*/ 3640233 w 3640233"/>
              <a:gd name="connsiteY3" fmla="*/ 1041516 h 3119855"/>
              <a:gd name="connsiteX4" fmla="*/ 3431925 w 3640233"/>
              <a:gd name="connsiteY4" fmla="*/ 1249824 h 3119855"/>
              <a:gd name="connsiteX5" fmla="*/ 2362073 w 3640233"/>
              <a:gd name="connsiteY5" fmla="*/ 1249824 h 3119855"/>
              <a:gd name="connsiteX6" fmla="*/ 2673751 w 3640233"/>
              <a:gd name="connsiteY6" fmla="*/ 1561502 h 3119855"/>
              <a:gd name="connsiteX7" fmla="*/ 2673751 w 3640233"/>
              <a:gd name="connsiteY7" fmla="*/ 2808177 h 3119855"/>
              <a:gd name="connsiteX8" fmla="*/ 2362073 w 3640233"/>
              <a:gd name="connsiteY8" fmla="*/ 3119855 h 3119855"/>
              <a:gd name="connsiteX9" fmla="*/ 311678 w 3640233"/>
              <a:gd name="connsiteY9" fmla="*/ 3119855 h 3119855"/>
              <a:gd name="connsiteX10" fmla="*/ 0 w 3640233"/>
              <a:gd name="connsiteY10" fmla="*/ 2808177 h 3119855"/>
              <a:gd name="connsiteX11" fmla="*/ 0 w 3640233"/>
              <a:gd name="connsiteY11" fmla="*/ 1561502 h 3119855"/>
              <a:gd name="connsiteX12" fmla="*/ 311678 w 3640233"/>
              <a:gd name="connsiteY12" fmla="*/ 1249824 h 3119855"/>
              <a:gd name="connsiteX13" fmla="*/ 2361196 w 3640233"/>
              <a:gd name="connsiteY13" fmla="*/ 1249824 h 3119855"/>
              <a:gd name="connsiteX14" fmla="*/ 2152887 w 3640233"/>
              <a:gd name="connsiteY14" fmla="*/ 1041516 h 3119855"/>
              <a:gd name="connsiteX15" fmla="*/ 2152887 w 3640233"/>
              <a:gd name="connsiteY15" fmla="*/ 208308 h 3119855"/>
              <a:gd name="connsiteX16" fmla="*/ 2361196 w 3640233"/>
              <a:gd name="connsiteY16" fmla="*/ 0 h 311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40233" h="3119855">
                <a:moveTo>
                  <a:pt x="2361196" y="0"/>
                </a:moveTo>
                <a:lnTo>
                  <a:pt x="3431925" y="0"/>
                </a:lnTo>
                <a:cubicBezTo>
                  <a:pt x="3546971" y="0"/>
                  <a:pt x="3640233" y="93263"/>
                  <a:pt x="3640233" y="208308"/>
                </a:cubicBezTo>
                <a:lnTo>
                  <a:pt x="3640233" y="1041516"/>
                </a:lnTo>
                <a:cubicBezTo>
                  <a:pt x="3640233" y="1156561"/>
                  <a:pt x="3546971" y="1249824"/>
                  <a:pt x="3431925" y="1249824"/>
                </a:cubicBezTo>
                <a:lnTo>
                  <a:pt x="2362073" y="1249824"/>
                </a:lnTo>
                <a:cubicBezTo>
                  <a:pt x="2534207" y="1249824"/>
                  <a:pt x="2673751" y="1389367"/>
                  <a:pt x="2673751" y="1561502"/>
                </a:cubicBezTo>
                <a:lnTo>
                  <a:pt x="2673751" y="2808177"/>
                </a:lnTo>
                <a:cubicBezTo>
                  <a:pt x="2673751" y="2980312"/>
                  <a:pt x="2534207" y="3119855"/>
                  <a:pt x="2362073" y="3119855"/>
                </a:cubicBezTo>
                <a:lnTo>
                  <a:pt x="311678" y="3119855"/>
                </a:lnTo>
                <a:cubicBezTo>
                  <a:pt x="139543" y="3119855"/>
                  <a:pt x="0" y="2980312"/>
                  <a:pt x="0" y="2808177"/>
                </a:cubicBezTo>
                <a:lnTo>
                  <a:pt x="0" y="1561502"/>
                </a:lnTo>
                <a:cubicBezTo>
                  <a:pt x="0" y="1389367"/>
                  <a:pt x="139543" y="1249824"/>
                  <a:pt x="311678" y="1249824"/>
                </a:cubicBezTo>
                <a:lnTo>
                  <a:pt x="2361196" y="1249824"/>
                </a:lnTo>
                <a:cubicBezTo>
                  <a:pt x="2246150" y="1249824"/>
                  <a:pt x="2152887" y="1156561"/>
                  <a:pt x="2152887" y="1041516"/>
                </a:cubicBezTo>
                <a:lnTo>
                  <a:pt x="2152887" y="208308"/>
                </a:lnTo>
                <a:cubicBezTo>
                  <a:pt x="2152887" y="93263"/>
                  <a:pt x="2246150" y="0"/>
                  <a:pt x="2361196" y="0"/>
                </a:cubicBezTo>
                <a:close/>
              </a:path>
            </a:pathLst>
          </a:custGeom>
        </p:spPr>
      </p:pic>
      <p:pic>
        <p:nvPicPr>
          <p:cNvPr id="19" name="Picture 18">
            <a:extLst>
              <a:ext uri="{FF2B5EF4-FFF2-40B4-BE49-F238E27FC236}">
                <a16:creationId xmlns:a16="http://schemas.microsoft.com/office/drawing/2014/main" id="{47085650-4CB4-F603-4BF2-78E23372988C}"/>
              </a:ext>
            </a:extLst>
          </p:cNvPr>
          <p:cNvPicPr>
            <a:picLocks noChangeAspect="1"/>
          </p:cNvPicPr>
          <p:nvPr/>
        </p:nvPicPr>
        <p:blipFill>
          <a:blip r:embed="rId2">
            <a:extLst>
              <a:ext uri="{28A0092B-C50C-407E-A947-70E740481C1C}">
                <a14:useLocalDpi xmlns:a14="http://schemas.microsoft.com/office/drawing/2010/main" val="0"/>
              </a:ext>
            </a:extLst>
          </a:blip>
          <a:srcRect l="57763" t="69382" r="27451" b="12722"/>
          <a:stretch>
            <a:fillRect/>
          </a:stretch>
        </p:blipFill>
        <p:spPr>
          <a:xfrm>
            <a:off x="6240686" y="5295906"/>
            <a:ext cx="2083441" cy="1520141"/>
          </a:xfrm>
          <a:custGeom>
            <a:avLst/>
            <a:gdLst>
              <a:gd name="connsiteX0" fmla="*/ 252718 w 2083441"/>
              <a:gd name="connsiteY0" fmla="*/ 0 h 1516284"/>
              <a:gd name="connsiteX1" fmla="*/ 1830722 w 2083441"/>
              <a:gd name="connsiteY1" fmla="*/ 0 h 1516284"/>
              <a:gd name="connsiteX2" fmla="*/ 2083441 w 2083441"/>
              <a:gd name="connsiteY2" fmla="*/ 252719 h 1516284"/>
              <a:gd name="connsiteX3" fmla="*/ 2083441 w 2083441"/>
              <a:gd name="connsiteY3" fmla="*/ 1263565 h 1516284"/>
              <a:gd name="connsiteX4" fmla="*/ 1830722 w 2083441"/>
              <a:gd name="connsiteY4" fmla="*/ 1516284 h 1516284"/>
              <a:gd name="connsiteX5" fmla="*/ 252718 w 2083441"/>
              <a:gd name="connsiteY5" fmla="*/ 1516284 h 1516284"/>
              <a:gd name="connsiteX6" fmla="*/ 0 w 2083441"/>
              <a:gd name="connsiteY6" fmla="*/ 1263565 h 1516284"/>
              <a:gd name="connsiteX7" fmla="*/ 0 w 2083441"/>
              <a:gd name="connsiteY7" fmla="*/ 252719 h 1516284"/>
              <a:gd name="connsiteX8" fmla="*/ 252718 w 2083441"/>
              <a:gd name="connsiteY8" fmla="*/ 0 h 151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441" h="1516284">
                <a:moveTo>
                  <a:pt x="252718" y="0"/>
                </a:moveTo>
                <a:lnTo>
                  <a:pt x="1830722" y="0"/>
                </a:lnTo>
                <a:cubicBezTo>
                  <a:pt x="1970295" y="0"/>
                  <a:pt x="2083441" y="113146"/>
                  <a:pt x="2083441" y="252719"/>
                </a:cubicBezTo>
                <a:lnTo>
                  <a:pt x="2083441" y="1263565"/>
                </a:lnTo>
                <a:cubicBezTo>
                  <a:pt x="2083441" y="1403138"/>
                  <a:pt x="1970295" y="1516284"/>
                  <a:pt x="1830722" y="1516284"/>
                </a:cubicBezTo>
                <a:lnTo>
                  <a:pt x="252718" y="1516284"/>
                </a:lnTo>
                <a:cubicBezTo>
                  <a:pt x="113145" y="1516284"/>
                  <a:pt x="0" y="1403138"/>
                  <a:pt x="0" y="1263565"/>
                </a:cubicBezTo>
                <a:lnTo>
                  <a:pt x="0" y="252719"/>
                </a:lnTo>
                <a:cubicBezTo>
                  <a:pt x="0" y="113146"/>
                  <a:pt x="113145" y="0"/>
                  <a:pt x="252718" y="0"/>
                </a:cubicBezTo>
                <a:close/>
              </a:path>
            </a:pathLst>
          </a:custGeom>
        </p:spPr>
      </p:pic>
      <p:pic>
        <p:nvPicPr>
          <p:cNvPr id="20" name="Picture 19">
            <a:extLst>
              <a:ext uri="{FF2B5EF4-FFF2-40B4-BE49-F238E27FC236}">
                <a16:creationId xmlns:a16="http://schemas.microsoft.com/office/drawing/2014/main" id="{B8E804FE-49AD-EE45-5B7C-DA8A3151285F}"/>
              </a:ext>
            </a:extLst>
          </p:cNvPr>
          <p:cNvPicPr>
            <a:picLocks noChangeAspect="1"/>
          </p:cNvPicPr>
          <p:nvPr/>
        </p:nvPicPr>
        <p:blipFill>
          <a:blip r:embed="rId2">
            <a:extLst>
              <a:ext uri="{28A0092B-C50C-407E-A947-70E740481C1C}">
                <a14:useLocalDpi xmlns:a14="http://schemas.microsoft.com/office/drawing/2010/main" val="0"/>
              </a:ext>
            </a:extLst>
          </a:blip>
          <a:srcRect l="89170" t="69382" b="12722"/>
          <a:stretch>
            <a:fillRect/>
          </a:stretch>
        </p:blipFill>
        <p:spPr>
          <a:xfrm>
            <a:off x="10666070" y="5299763"/>
            <a:ext cx="1525931" cy="1516284"/>
          </a:xfrm>
          <a:custGeom>
            <a:avLst/>
            <a:gdLst>
              <a:gd name="connsiteX0" fmla="*/ 252719 w 1525931"/>
              <a:gd name="connsiteY0" fmla="*/ 0 h 1516284"/>
              <a:gd name="connsiteX1" fmla="*/ 1525931 w 1525931"/>
              <a:gd name="connsiteY1" fmla="*/ 0 h 1516284"/>
              <a:gd name="connsiteX2" fmla="*/ 1525931 w 1525931"/>
              <a:gd name="connsiteY2" fmla="*/ 1516284 h 1516284"/>
              <a:gd name="connsiteX3" fmla="*/ 252719 w 1525931"/>
              <a:gd name="connsiteY3" fmla="*/ 1516284 h 1516284"/>
              <a:gd name="connsiteX4" fmla="*/ 0 w 1525931"/>
              <a:gd name="connsiteY4" fmla="*/ 1263565 h 1516284"/>
              <a:gd name="connsiteX5" fmla="*/ 0 w 1525931"/>
              <a:gd name="connsiteY5" fmla="*/ 252719 h 1516284"/>
              <a:gd name="connsiteX6" fmla="*/ 252719 w 1525931"/>
              <a:gd name="connsiteY6" fmla="*/ 0 h 151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931" h="1516284">
                <a:moveTo>
                  <a:pt x="252719" y="0"/>
                </a:moveTo>
                <a:lnTo>
                  <a:pt x="1525931" y="0"/>
                </a:lnTo>
                <a:lnTo>
                  <a:pt x="1525931" y="1516284"/>
                </a:lnTo>
                <a:lnTo>
                  <a:pt x="252719" y="1516284"/>
                </a:lnTo>
                <a:cubicBezTo>
                  <a:pt x="113146" y="1516284"/>
                  <a:pt x="0" y="1403138"/>
                  <a:pt x="0" y="1263565"/>
                </a:cubicBezTo>
                <a:lnTo>
                  <a:pt x="0" y="252719"/>
                </a:lnTo>
                <a:cubicBezTo>
                  <a:pt x="0" y="113146"/>
                  <a:pt x="113146" y="0"/>
                  <a:pt x="252719" y="0"/>
                </a:cubicBezTo>
                <a:close/>
              </a:path>
            </a:pathLst>
          </a:custGeom>
        </p:spPr>
      </p:pic>
      <p:pic>
        <p:nvPicPr>
          <p:cNvPr id="21" name="Picture 20">
            <a:extLst>
              <a:ext uri="{FF2B5EF4-FFF2-40B4-BE49-F238E27FC236}">
                <a16:creationId xmlns:a16="http://schemas.microsoft.com/office/drawing/2014/main" id="{6F0E6A7A-2106-A231-8968-93402DE237F5}"/>
              </a:ext>
            </a:extLst>
          </p:cNvPr>
          <p:cNvPicPr>
            <a:picLocks noChangeAspect="1"/>
          </p:cNvPicPr>
          <p:nvPr/>
        </p:nvPicPr>
        <p:blipFill>
          <a:blip r:embed="rId2">
            <a:extLst>
              <a:ext uri="{28A0092B-C50C-407E-A947-70E740481C1C}">
                <a14:useLocalDpi xmlns:a14="http://schemas.microsoft.com/office/drawing/2010/main" val="0"/>
              </a:ext>
            </a:extLst>
          </a:blip>
          <a:srcRect l="75999" t="72234" r="12938" b="14771"/>
          <a:stretch>
            <a:fillRect/>
          </a:stretch>
        </p:blipFill>
        <p:spPr>
          <a:xfrm>
            <a:off x="8810261" y="5541392"/>
            <a:ext cx="1558725" cy="1101037"/>
          </a:xfrm>
          <a:custGeom>
            <a:avLst/>
            <a:gdLst>
              <a:gd name="connsiteX0" fmla="*/ 183510 w 1558725"/>
              <a:gd name="connsiteY0" fmla="*/ 0 h 1101037"/>
              <a:gd name="connsiteX1" fmla="*/ 1375215 w 1558725"/>
              <a:gd name="connsiteY1" fmla="*/ 0 h 1101037"/>
              <a:gd name="connsiteX2" fmla="*/ 1558725 w 1558725"/>
              <a:gd name="connsiteY2" fmla="*/ 183510 h 1101037"/>
              <a:gd name="connsiteX3" fmla="*/ 1558725 w 1558725"/>
              <a:gd name="connsiteY3" fmla="*/ 917527 h 1101037"/>
              <a:gd name="connsiteX4" fmla="*/ 1375215 w 1558725"/>
              <a:gd name="connsiteY4" fmla="*/ 1101037 h 1101037"/>
              <a:gd name="connsiteX5" fmla="*/ 183510 w 1558725"/>
              <a:gd name="connsiteY5" fmla="*/ 1101037 h 1101037"/>
              <a:gd name="connsiteX6" fmla="*/ 0 w 1558725"/>
              <a:gd name="connsiteY6" fmla="*/ 917527 h 1101037"/>
              <a:gd name="connsiteX7" fmla="*/ 0 w 1558725"/>
              <a:gd name="connsiteY7" fmla="*/ 183510 h 1101037"/>
              <a:gd name="connsiteX8" fmla="*/ 183510 w 1558725"/>
              <a:gd name="connsiteY8" fmla="*/ 0 h 110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8725" h="1101037">
                <a:moveTo>
                  <a:pt x="183510" y="0"/>
                </a:moveTo>
                <a:lnTo>
                  <a:pt x="1375215" y="0"/>
                </a:lnTo>
                <a:cubicBezTo>
                  <a:pt x="1476565" y="0"/>
                  <a:pt x="1558725" y="82160"/>
                  <a:pt x="1558725" y="183510"/>
                </a:cubicBezTo>
                <a:lnTo>
                  <a:pt x="1558725" y="917527"/>
                </a:lnTo>
                <a:cubicBezTo>
                  <a:pt x="1558725" y="1018877"/>
                  <a:pt x="1476565" y="1101037"/>
                  <a:pt x="1375215" y="1101037"/>
                </a:cubicBezTo>
                <a:lnTo>
                  <a:pt x="183510" y="1101037"/>
                </a:lnTo>
                <a:cubicBezTo>
                  <a:pt x="82160" y="1101037"/>
                  <a:pt x="0" y="1018877"/>
                  <a:pt x="0" y="917527"/>
                </a:cubicBezTo>
                <a:lnTo>
                  <a:pt x="0" y="183510"/>
                </a:lnTo>
                <a:cubicBezTo>
                  <a:pt x="0" y="82160"/>
                  <a:pt x="82160" y="0"/>
                  <a:pt x="183510" y="0"/>
                </a:cubicBezTo>
                <a:close/>
              </a:path>
            </a:pathLst>
          </a:custGeom>
        </p:spPr>
      </p:pic>
      <p:pic>
        <p:nvPicPr>
          <p:cNvPr id="22" name="Picture 21">
            <a:extLst>
              <a:ext uri="{FF2B5EF4-FFF2-40B4-BE49-F238E27FC236}">
                <a16:creationId xmlns:a16="http://schemas.microsoft.com/office/drawing/2014/main" id="{DFB490D8-FD6A-E3E6-4965-4EF0BB59F571}"/>
              </a:ext>
            </a:extLst>
          </p:cNvPr>
          <p:cNvPicPr>
            <a:picLocks noChangeAspect="1"/>
          </p:cNvPicPr>
          <p:nvPr/>
        </p:nvPicPr>
        <p:blipFill>
          <a:blip r:embed="rId2">
            <a:extLst>
              <a:ext uri="{28A0092B-C50C-407E-A947-70E740481C1C}">
                <a14:useLocalDpi xmlns:a14="http://schemas.microsoft.com/office/drawing/2010/main" val="0"/>
              </a:ext>
            </a:extLst>
          </a:blip>
          <a:srcRect l="278" t="72652" r="10124" b="14252"/>
          <a:stretch>
            <a:fillRect/>
          </a:stretch>
        </p:blipFill>
        <p:spPr>
          <a:xfrm>
            <a:off x="43335" y="131802"/>
            <a:ext cx="4903855" cy="441991"/>
          </a:xfrm>
          <a:custGeom>
            <a:avLst/>
            <a:gdLst/>
            <a:ahLst/>
            <a:cxnLst/>
            <a:rect l="l" t="t" r="r" b="b"/>
            <a:pathLst>
              <a:path w="12113112" h="1091771">
                <a:moveTo>
                  <a:pt x="3548523" y="596918"/>
                </a:moveTo>
                <a:cubicBezTo>
                  <a:pt x="3520482" y="596918"/>
                  <a:pt x="3496151" y="599289"/>
                  <a:pt x="3475533" y="604031"/>
                </a:cubicBezTo>
                <a:cubicBezTo>
                  <a:pt x="3454914" y="608773"/>
                  <a:pt x="3437800" y="615784"/>
                  <a:pt x="3424191" y="625062"/>
                </a:cubicBezTo>
                <a:cubicBezTo>
                  <a:pt x="3410583" y="634341"/>
                  <a:pt x="3400582" y="645475"/>
                  <a:pt x="3394191" y="658465"/>
                </a:cubicBezTo>
                <a:cubicBezTo>
                  <a:pt x="3387799" y="671455"/>
                  <a:pt x="3384603" y="686404"/>
                  <a:pt x="3384603" y="703311"/>
                </a:cubicBezTo>
                <a:cubicBezTo>
                  <a:pt x="3384603" y="732178"/>
                  <a:pt x="3393778" y="755168"/>
                  <a:pt x="3412129" y="772281"/>
                </a:cubicBezTo>
                <a:cubicBezTo>
                  <a:pt x="3430480" y="789395"/>
                  <a:pt x="3456151" y="797952"/>
                  <a:pt x="3489141" y="797952"/>
                </a:cubicBezTo>
                <a:cubicBezTo>
                  <a:pt x="3515945" y="797952"/>
                  <a:pt x="3540791" y="791148"/>
                  <a:pt x="3563678" y="777539"/>
                </a:cubicBezTo>
                <a:cubicBezTo>
                  <a:pt x="3586565" y="763931"/>
                  <a:pt x="3610586" y="743106"/>
                  <a:pt x="3635741" y="715064"/>
                </a:cubicBezTo>
                <a:lnTo>
                  <a:pt x="3635741" y="596918"/>
                </a:lnTo>
                <a:close/>
                <a:moveTo>
                  <a:pt x="8872408" y="353821"/>
                </a:moveTo>
                <a:cubicBezTo>
                  <a:pt x="8859128" y="353821"/>
                  <a:pt x="8846058" y="355780"/>
                  <a:pt x="8833197" y="359697"/>
                </a:cubicBezTo>
                <a:cubicBezTo>
                  <a:pt x="8820335" y="363615"/>
                  <a:pt x="8807267" y="369800"/>
                  <a:pt x="8793990" y="378254"/>
                </a:cubicBezTo>
                <a:cubicBezTo>
                  <a:pt x="8780713" y="386708"/>
                  <a:pt x="8766814" y="397842"/>
                  <a:pt x="8752290" y="411657"/>
                </a:cubicBezTo>
                <a:cubicBezTo>
                  <a:pt x="8737766" y="425471"/>
                  <a:pt x="8722415" y="442482"/>
                  <a:pt x="8706236" y="462689"/>
                </a:cubicBezTo>
                <a:lnTo>
                  <a:pt x="8706236" y="684136"/>
                </a:lnTo>
                <a:cubicBezTo>
                  <a:pt x="8734452" y="718363"/>
                  <a:pt x="8761214" y="744549"/>
                  <a:pt x="8786524" y="762694"/>
                </a:cubicBezTo>
                <a:cubicBezTo>
                  <a:pt x="8811834" y="780838"/>
                  <a:pt x="8838387" y="789910"/>
                  <a:pt x="8866184" y="789910"/>
                </a:cubicBezTo>
                <a:cubicBezTo>
                  <a:pt x="8891905" y="789910"/>
                  <a:pt x="8913999" y="783725"/>
                  <a:pt x="8932462" y="771353"/>
                </a:cubicBezTo>
                <a:cubicBezTo>
                  <a:pt x="8950926" y="758982"/>
                  <a:pt x="8965863" y="742487"/>
                  <a:pt x="8977275" y="721868"/>
                </a:cubicBezTo>
                <a:cubicBezTo>
                  <a:pt x="8988686" y="701249"/>
                  <a:pt x="8997088" y="678156"/>
                  <a:pt x="9002481" y="652589"/>
                </a:cubicBezTo>
                <a:cubicBezTo>
                  <a:pt x="9007874" y="627021"/>
                  <a:pt x="9010571" y="601248"/>
                  <a:pt x="9010571" y="575268"/>
                </a:cubicBezTo>
                <a:cubicBezTo>
                  <a:pt x="9010571" y="546814"/>
                  <a:pt x="9008393" y="519287"/>
                  <a:pt x="9004037" y="492689"/>
                </a:cubicBezTo>
                <a:cubicBezTo>
                  <a:pt x="8999681" y="466091"/>
                  <a:pt x="8992214" y="442482"/>
                  <a:pt x="8981634" y="421863"/>
                </a:cubicBezTo>
                <a:cubicBezTo>
                  <a:pt x="8971053" y="401244"/>
                  <a:pt x="8956843" y="384749"/>
                  <a:pt x="8939001" y="372378"/>
                </a:cubicBezTo>
                <a:cubicBezTo>
                  <a:pt x="8921159" y="360006"/>
                  <a:pt x="8898961" y="353821"/>
                  <a:pt x="8872408" y="353821"/>
                </a:cubicBezTo>
                <a:close/>
                <a:moveTo>
                  <a:pt x="9930963" y="351346"/>
                </a:moveTo>
                <a:cubicBezTo>
                  <a:pt x="9900590" y="351346"/>
                  <a:pt x="9874480" y="356708"/>
                  <a:pt x="9852633" y="367429"/>
                </a:cubicBezTo>
                <a:cubicBezTo>
                  <a:pt x="9830787" y="378151"/>
                  <a:pt x="9812790" y="393306"/>
                  <a:pt x="9798644" y="412894"/>
                </a:cubicBezTo>
                <a:cubicBezTo>
                  <a:pt x="9784497" y="432482"/>
                  <a:pt x="9773992" y="455678"/>
                  <a:pt x="9767126" y="482483"/>
                </a:cubicBezTo>
                <a:cubicBezTo>
                  <a:pt x="9760261" y="509287"/>
                  <a:pt x="9756828" y="538566"/>
                  <a:pt x="9756828" y="570319"/>
                </a:cubicBezTo>
                <a:cubicBezTo>
                  <a:pt x="9756828" y="600835"/>
                  <a:pt x="9759637" y="629495"/>
                  <a:pt x="9765256" y="656300"/>
                </a:cubicBezTo>
                <a:cubicBezTo>
                  <a:pt x="9770874" y="683105"/>
                  <a:pt x="9780237" y="706507"/>
                  <a:pt x="9793343" y="726507"/>
                </a:cubicBezTo>
                <a:cubicBezTo>
                  <a:pt x="9806448" y="746508"/>
                  <a:pt x="9824027" y="762384"/>
                  <a:pt x="9846080" y="774137"/>
                </a:cubicBezTo>
                <a:cubicBezTo>
                  <a:pt x="9868132" y="785890"/>
                  <a:pt x="9895596" y="791766"/>
                  <a:pt x="9928471" y="791766"/>
                </a:cubicBezTo>
                <a:cubicBezTo>
                  <a:pt x="9958433" y="791766"/>
                  <a:pt x="9984439" y="786405"/>
                  <a:pt x="10006491" y="775683"/>
                </a:cubicBezTo>
                <a:cubicBezTo>
                  <a:pt x="10028545" y="764962"/>
                  <a:pt x="10046644" y="749910"/>
                  <a:pt x="10060790" y="730528"/>
                </a:cubicBezTo>
                <a:cubicBezTo>
                  <a:pt x="10074937" y="711146"/>
                  <a:pt x="10085340" y="688053"/>
                  <a:pt x="10091999" y="661249"/>
                </a:cubicBezTo>
                <a:cubicBezTo>
                  <a:pt x="10098658" y="634444"/>
                  <a:pt x="10101988" y="604959"/>
                  <a:pt x="10101988" y="572793"/>
                </a:cubicBezTo>
                <a:cubicBezTo>
                  <a:pt x="10101988" y="542690"/>
                  <a:pt x="10099179" y="514236"/>
                  <a:pt x="10093559" y="487431"/>
                </a:cubicBezTo>
                <a:cubicBezTo>
                  <a:pt x="10087941" y="460627"/>
                  <a:pt x="10078682" y="437121"/>
                  <a:pt x="10065782" y="416915"/>
                </a:cubicBezTo>
                <a:cubicBezTo>
                  <a:pt x="10052883" y="396708"/>
                  <a:pt x="10035407" y="380728"/>
                  <a:pt x="10013354" y="368976"/>
                </a:cubicBezTo>
                <a:cubicBezTo>
                  <a:pt x="9991302" y="357223"/>
                  <a:pt x="9963838" y="351346"/>
                  <a:pt x="9930963" y="351346"/>
                </a:cubicBezTo>
                <a:close/>
                <a:moveTo>
                  <a:pt x="5492314" y="351346"/>
                </a:moveTo>
                <a:cubicBezTo>
                  <a:pt x="5461940" y="351346"/>
                  <a:pt x="5435830" y="356708"/>
                  <a:pt x="5413983" y="367429"/>
                </a:cubicBezTo>
                <a:cubicBezTo>
                  <a:pt x="5392137" y="378151"/>
                  <a:pt x="5374141" y="393306"/>
                  <a:pt x="5359994" y="412894"/>
                </a:cubicBezTo>
                <a:cubicBezTo>
                  <a:pt x="5345847" y="432482"/>
                  <a:pt x="5335342" y="455678"/>
                  <a:pt x="5328476" y="482483"/>
                </a:cubicBezTo>
                <a:cubicBezTo>
                  <a:pt x="5321611" y="509287"/>
                  <a:pt x="5318178" y="538566"/>
                  <a:pt x="5318178" y="570319"/>
                </a:cubicBezTo>
                <a:cubicBezTo>
                  <a:pt x="5318178" y="600835"/>
                  <a:pt x="5320987" y="629495"/>
                  <a:pt x="5326606" y="656300"/>
                </a:cubicBezTo>
                <a:cubicBezTo>
                  <a:pt x="5332224" y="683105"/>
                  <a:pt x="5341587" y="706507"/>
                  <a:pt x="5354692" y="726507"/>
                </a:cubicBezTo>
                <a:cubicBezTo>
                  <a:pt x="5367799" y="746508"/>
                  <a:pt x="5385378" y="762384"/>
                  <a:pt x="5407430" y="774137"/>
                </a:cubicBezTo>
                <a:cubicBezTo>
                  <a:pt x="5429484" y="785890"/>
                  <a:pt x="5456947" y="791766"/>
                  <a:pt x="5489821" y="791766"/>
                </a:cubicBezTo>
                <a:cubicBezTo>
                  <a:pt x="5519782" y="791766"/>
                  <a:pt x="5545789" y="786405"/>
                  <a:pt x="5567842" y="775683"/>
                </a:cubicBezTo>
                <a:cubicBezTo>
                  <a:pt x="5589895" y="764962"/>
                  <a:pt x="5607994" y="749910"/>
                  <a:pt x="5622141" y="730528"/>
                </a:cubicBezTo>
                <a:cubicBezTo>
                  <a:pt x="5636287" y="711146"/>
                  <a:pt x="5646690" y="688053"/>
                  <a:pt x="5653349" y="661249"/>
                </a:cubicBezTo>
                <a:cubicBezTo>
                  <a:pt x="5660009" y="634444"/>
                  <a:pt x="5663338" y="604959"/>
                  <a:pt x="5663338" y="572793"/>
                </a:cubicBezTo>
                <a:cubicBezTo>
                  <a:pt x="5663338" y="542690"/>
                  <a:pt x="5660528" y="514236"/>
                  <a:pt x="5654911" y="487431"/>
                </a:cubicBezTo>
                <a:cubicBezTo>
                  <a:pt x="5649292" y="460627"/>
                  <a:pt x="5640033" y="437121"/>
                  <a:pt x="5627133" y="416915"/>
                </a:cubicBezTo>
                <a:cubicBezTo>
                  <a:pt x="5614233" y="396708"/>
                  <a:pt x="5596757" y="380728"/>
                  <a:pt x="5574705" y="368976"/>
                </a:cubicBezTo>
                <a:cubicBezTo>
                  <a:pt x="5552652" y="357223"/>
                  <a:pt x="5525188" y="351346"/>
                  <a:pt x="5492314" y="351346"/>
                </a:cubicBezTo>
                <a:close/>
                <a:moveTo>
                  <a:pt x="10886450" y="345779"/>
                </a:moveTo>
                <a:cubicBezTo>
                  <a:pt x="10861140" y="345779"/>
                  <a:pt x="10838943" y="350522"/>
                  <a:pt x="10819858" y="360006"/>
                </a:cubicBezTo>
                <a:cubicBezTo>
                  <a:pt x="10800772" y="369491"/>
                  <a:pt x="10784798" y="382069"/>
                  <a:pt x="10771934" y="397739"/>
                </a:cubicBezTo>
                <a:cubicBezTo>
                  <a:pt x="10759070" y="413409"/>
                  <a:pt x="10749111" y="431657"/>
                  <a:pt x="10742059" y="452482"/>
                </a:cubicBezTo>
                <a:cubicBezTo>
                  <a:pt x="10735006" y="473307"/>
                  <a:pt x="10731065" y="495060"/>
                  <a:pt x="10730234" y="517741"/>
                </a:cubicBezTo>
                <a:lnTo>
                  <a:pt x="11033951" y="517741"/>
                </a:lnTo>
                <a:cubicBezTo>
                  <a:pt x="11035188" y="464132"/>
                  <a:pt x="11023257" y="422069"/>
                  <a:pt x="10998160" y="391553"/>
                </a:cubicBezTo>
                <a:cubicBezTo>
                  <a:pt x="10973063" y="361037"/>
                  <a:pt x="10935826" y="345779"/>
                  <a:pt x="10886450" y="345779"/>
                </a:cubicBezTo>
                <a:close/>
                <a:moveTo>
                  <a:pt x="7914651" y="345779"/>
                </a:moveTo>
                <a:cubicBezTo>
                  <a:pt x="7889341" y="345779"/>
                  <a:pt x="7867144" y="350522"/>
                  <a:pt x="7848058" y="360006"/>
                </a:cubicBezTo>
                <a:cubicBezTo>
                  <a:pt x="7828972" y="369491"/>
                  <a:pt x="7812998" y="382069"/>
                  <a:pt x="7800133" y="397739"/>
                </a:cubicBezTo>
                <a:cubicBezTo>
                  <a:pt x="7787269" y="413409"/>
                  <a:pt x="7777311" y="431657"/>
                  <a:pt x="7770258" y="452482"/>
                </a:cubicBezTo>
                <a:cubicBezTo>
                  <a:pt x="7763206" y="473307"/>
                  <a:pt x="7759265" y="495060"/>
                  <a:pt x="7758433" y="517741"/>
                </a:cubicBezTo>
                <a:lnTo>
                  <a:pt x="8062150" y="517741"/>
                </a:lnTo>
                <a:cubicBezTo>
                  <a:pt x="8063387" y="464132"/>
                  <a:pt x="8051457" y="422069"/>
                  <a:pt x="8026359" y="391553"/>
                </a:cubicBezTo>
                <a:cubicBezTo>
                  <a:pt x="8001262" y="361037"/>
                  <a:pt x="7964026" y="345779"/>
                  <a:pt x="7914651" y="345779"/>
                </a:cubicBezTo>
                <a:close/>
                <a:moveTo>
                  <a:pt x="10419248" y="274644"/>
                </a:moveTo>
                <a:cubicBezTo>
                  <a:pt x="10429145" y="274644"/>
                  <a:pt x="10437392" y="275057"/>
                  <a:pt x="10443990" y="275881"/>
                </a:cubicBezTo>
                <a:cubicBezTo>
                  <a:pt x="10450589" y="276706"/>
                  <a:pt x="10455846" y="277943"/>
                  <a:pt x="10459764" y="279593"/>
                </a:cubicBezTo>
                <a:cubicBezTo>
                  <a:pt x="10463681" y="281242"/>
                  <a:pt x="10466464" y="283304"/>
                  <a:pt x="10468114" y="285778"/>
                </a:cubicBezTo>
                <a:cubicBezTo>
                  <a:pt x="10469764" y="288253"/>
                  <a:pt x="10470589" y="290933"/>
                  <a:pt x="10470589" y="293820"/>
                </a:cubicBezTo>
                <a:lnTo>
                  <a:pt x="10470589" y="875273"/>
                </a:lnTo>
                <a:cubicBezTo>
                  <a:pt x="10470589" y="916511"/>
                  <a:pt x="10467496" y="949810"/>
                  <a:pt x="10461310" y="975171"/>
                </a:cubicBezTo>
                <a:cubicBezTo>
                  <a:pt x="10455124" y="1000533"/>
                  <a:pt x="10445433" y="1021873"/>
                  <a:pt x="10432237" y="1039193"/>
                </a:cubicBezTo>
                <a:cubicBezTo>
                  <a:pt x="10419042" y="1056513"/>
                  <a:pt x="10402133" y="1069606"/>
                  <a:pt x="10381515" y="1078472"/>
                </a:cubicBezTo>
                <a:cubicBezTo>
                  <a:pt x="10360896" y="1087338"/>
                  <a:pt x="10335947" y="1091771"/>
                  <a:pt x="10306668" y="1091771"/>
                </a:cubicBezTo>
                <a:cubicBezTo>
                  <a:pt x="10293473" y="1091771"/>
                  <a:pt x="10282235" y="1090946"/>
                  <a:pt x="10272956" y="1089297"/>
                </a:cubicBezTo>
                <a:cubicBezTo>
                  <a:pt x="10263678" y="1087647"/>
                  <a:pt x="10256564" y="1085792"/>
                  <a:pt x="10251616" y="1083730"/>
                </a:cubicBezTo>
                <a:cubicBezTo>
                  <a:pt x="10246667" y="1081668"/>
                  <a:pt x="10243265" y="1079297"/>
                  <a:pt x="10241410" y="1076616"/>
                </a:cubicBezTo>
                <a:cubicBezTo>
                  <a:pt x="10239554" y="1073936"/>
                  <a:pt x="10238213" y="1070843"/>
                  <a:pt x="10237389" y="1067338"/>
                </a:cubicBezTo>
                <a:cubicBezTo>
                  <a:pt x="10236565" y="1063832"/>
                  <a:pt x="10236048" y="1060224"/>
                  <a:pt x="10235842" y="1056513"/>
                </a:cubicBezTo>
                <a:cubicBezTo>
                  <a:pt x="10235637" y="1052801"/>
                  <a:pt x="10235533" y="1048265"/>
                  <a:pt x="10235533" y="1042904"/>
                </a:cubicBezTo>
                <a:cubicBezTo>
                  <a:pt x="10235533" y="1035482"/>
                  <a:pt x="10235842" y="1029090"/>
                  <a:pt x="10236461" y="1023729"/>
                </a:cubicBezTo>
                <a:cubicBezTo>
                  <a:pt x="10237080" y="1018368"/>
                  <a:pt x="10238111" y="1014038"/>
                  <a:pt x="10239554" y="1010739"/>
                </a:cubicBezTo>
                <a:cubicBezTo>
                  <a:pt x="10240997" y="1007440"/>
                  <a:pt x="10242647" y="1005069"/>
                  <a:pt x="10244502" y="1003625"/>
                </a:cubicBezTo>
                <a:cubicBezTo>
                  <a:pt x="10246358" y="1002182"/>
                  <a:pt x="10248729" y="1001460"/>
                  <a:pt x="10251616" y="1001460"/>
                </a:cubicBezTo>
                <a:cubicBezTo>
                  <a:pt x="10254090" y="1001460"/>
                  <a:pt x="10258935" y="1001976"/>
                  <a:pt x="10266152" y="1003007"/>
                </a:cubicBezTo>
                <a:cubicBezTo>
                  <a:pt x="10273369" y="1004038"/>
                  <a:pt x="10281720" y="1004553"/>
                  <a:pt x="10291204" y="1004553"/>
                </a:cubicBezTo>
                <a:cubicBezTo>
                  <a:pt x="10304813" y="1004553"/>
                  <a:pt x="10316462" y="1002491"/>
                  <a:pt x="10326153" y="998368"/>
                </a:cubicBezTo>
                <a:cubicBezTo>
                  <a:pt x="10335844" y="994244"/>
                  <a:pt x="10343782" y="987543"/>
                  <a:pt x="10349968" y="978264"/>
                </a:cubicBezTo>
                <a:cubicBezTo>
                  <a:pt x="10356154" y="968986"/>
                  <a:pt x="10360689" y="956924"/>
                  <a:pt x="10363577" y="942078"/>
                </a:cubicBezTo>
                <a:cubicBezTo>
                  <a:pt x="10366464" y="927232"/>
                  <a:pt x="10367906" y="904758"/>
                  <a:pt x="10367906" y="874654"/>
                </a:cubicBezTo>
                <a:lnTo>
                  <a:pt x="10367906" y="293820"/>
                </a:lnTo>
                <a:cubicBezTo>
                  <a:pt x="10367906" y="290933"/>
                  <a:pt x="10368731" y="288253"/>
                  <a:pt x="10370381" y="285778"/>
                </a:cubicBezTo>
                <a:cubicBezTo>
                  <a:pt x="10372031" y="283304"/>
                  <a:pt x="10374814" y="281242"/>
                  <a:pt x="10378731" y="279593"/>
                </a:cubicBezTo>
                <a:cubicBezTo>
                  <a:pt x="10382649" y="277943"/>
                  <a:pt x="10387906" y="276706"/>
                  <a:pt x="10394505" y="275881"/>
                </a:cubicBezTo>
                <a:cubicBezTo>
                  <a:pt x="10401103" y="275057"/>
                  <a:pt x="10409350" y="274644"/>
                  <a:pt x="10419248" y="274644"/>
                </a:cubicBezTo>
                <a:close/>
                <a:moveTo>
                  <a:pt x="4352186" y="274644"/>
                </a:moveTo>
                <a:cubicBezTo>
                  <a:pt x="4364558" y="274644"/>
                  <a:pt x="4374248" y="274954"/>
                  <a:pt x="4381259" y="275572"/>
                </a:cubicBezTo>
                <a:cubicBezTo>
                  <a:pt x="4388269" y="276191"/>
                  <a:pt x="4393836" y="277325"/>
                  <a:pt x="4397960" y="278974"/>
                </a:cubicBezTo>
                <a:cubicBezTo>
                  <a:pt x="4402083" y="280624"/>
                  <a:pt x="4405073" y="282995"/>
                  <a:pt x="4406929" y="286088"/>
                </a:cubicBezTo>
                <a:cubicBezTo>
                  <a:pt x="4408784" y="289181"/>
                  <a:pt x="4410744" y="293407"/>
                  <a:pt x="4412806" y="298768"/>
                </a:cubicBezTo>
                <a:lnTo>
                  <a:pt x="4571777" y="745374"/>
                </a:lnTo>
                <a:lnTo>
                  <a:pt x="4573633" y="745374"/>
                </a:lnTo>
                <a:lnTo>
                  <a:pt x="4727037" y="296294"/>
                </a:lnTo>
                <a:cubicBezTo>
                  <a:pt x="4729511" y="288459"/>
                  <a:pt x="4732501" y="283407"/>
                  <a:pt x="4736007" y="281139"/>
                </a:cubicBezTo>
                <a:cubicBezTo>
                  <a:pt x="4739512" y="278871"/>
                  <a:pt x="4744770" y="277222"/>
                  <a:pt x="4751780" y="276191"/>
                </a:cubicBezTo>
                <a:cubicBezTo>
                  <a:pt x="4758790" y="275160"/>
                  <a:pt x="4768894" y="274644"/>
                  <a:pt x="4782090" y="274644"/>
                </a:cubicBezTo>
                <a:cubicBezTo>
                  <a:pt x="4793637" y="274644"/>
                  <a:pt x="4803121" y="275160"/>
                  <a:pt x="4810544" y="276191"/>
                </a:cubicBezTo>
                <a:cubicBezTo>
                  <a:pt x="4817966" y="277222"/>
                  <a:pt x="4823431" y="279180"/>
                  <a:pt x="4826936" y="282067"/>
                </a:cubicBezTo>
                <a:cubicBezTo>
                  <a:pt x="4830441" y="284954"/>
                  <a:pt x="4832193" y="288871"/>
                  <a:pt x="4832193" y="293820"/>
                </a:cubicBezTo>
                <a:cubicBezTo>
                  <a:pt x="4832193" y="298768"/>
                  <a:pt x="4830956" y="304954"/>
                  <a:pt x="4828483" y="312377"/>
                </a:cubicBezTo>
                <a:lnTo>
                  <a:pt x="4628685" y="865994"/>
                </a:lnTo>
                <a:lnTo>
                  <a:pt x="4554457" y="1070740"/>
                </a:lnTo>
                <a:cubicBezTo>
                  <a:pt x="4551983" y="1077338"/>
                  <a:pt x="4545694" y="1082389"/>
                  <a:pt x="4535591" y="1085895"/>
                </a:cubicBezTo>
                <a:cubicBezTo>
                  <a:pt x="4525488" y="1089400"/>
                  <a:pt x="4510126" y="1091153"/>
                  <a:pt x="4489507" y="1091153"/>
                </a:cubicBezTo>
                <a:cubicBezTo>
                  <a:pt x="4478786" y="1091153"/>
                  <a:pt x="4470125" y="1090637"/>
                  <a:pt x="4463528" y="1089606"/>
                </a:cubicBezTo>
                <a:cubicBezTo>
                  <a:pt x="4456930" y="1088575"/>
                  <a:pt x="4451878" y="1086823"/>
                  <a:pt x="4448373" y="1084348"/>
                </a:cubicBezTo>
                <a:cubicBezTo>
                  <a:pt x="4444868" y="1081874"/>
                  <a:pt x="4442909" y="1078575"/>
                  <a:pt x="4442497" y="1074451"/>
                </a:cubicBezTo>
                <a:cubicBezTo>
                  <a:pt x="4442084" y="1070327"/>
                  <a:pt x="4443115" y="1065379"/>
                  <a:pt x="4445589" y="1059606"/>
                </a:cubicBezTo>
                <a:lnTo>
                  <a:pt x="4522292" y="865994"/>
                </a:lnTo>
                <a:cubicBezTo>
                  <a:pt x="4518581" y="864345"/>
                  <a:pt x="4515074" y="861664"/>
                  <a:pt x="4511776" y="857953"/>
                </a:cubicBezTo>
                <a:cubicBezTo>
                  <a:pt x="4508477" y="854241"/>
                  <a:pt x="4506209" y="850324"/>
                  <a:pt x="4504972" y="846200"/>
                </a:cubicBezTo>
                <a:lnTo>
                  <a:pt x="4306412" y="314233"/>
                </a:lnTo>
                <a:cubicBezTo>
                  <a:pt x="4303113" y="305573"/>
                  <a:pt x="4301464" y="298768"/>
                  <a:pt x="4301464" y="293820"/>
                </a:cubicBezTo>
                <a:cubicBezTo>
                  <a:pt x="4301464" y="288871"/>
                  <a:pt x="4303113" y="284954"/>
                  <a:pt x="4306412" y="282067"/>
                </a:cubicBezTo>
                <a:cubicBezTo>
                  <a:pt x="4309711" y="279180"/>
                  <a:pt x="4315072" y="277222"/>
                  <a:pt x="4322494" y="276191"/>
                </a:cubicBezTo>
                <a:cubicBezTo>
                  <a:pt x="4329917" y="275160"/>
                  <a:pt x="4339815" y="274644"/>
                  <a:pt x="4352186" y="274644"/>
                </a:cubicBezTo>
                <a:close/>
                <a:moveTo>
                  <a:pt x="679996" y="274644"/>
                </a:moveTo>
                <a:cubicBezTo>
                  <a:pt x="689893" y="274644"/>
                  <a:pt x="698140" y="274954"/>
                  <a:pt x="704738" y="275572"/>
                </a:cubicBezTo>
                <a:cubicBezTo>
                  <a:pt x="711337" y="276191"/>
                  <a:pt x="716594" y="277428"/>
                  <a:pt x="720512" y="279284"/>
                </a:cubicBezTo>
                <a:cubicBezTo>
                  <a:pt x="724429" y="281139"/>
                  <a:pt x="727213" y="283201"/>
                  <a:pt x="728863" y="285469"/>
                </a:cubicBezTo>
                <a:cubicBezTo>
                  <a:pt x="730512" y="287737"/>
                  <a:pt x="731337" y="290521"/>
                  <a:pt x="731337" y="293820"/>
                </a:cubicBezTo>
                <a:lnTo>
                  <a:pt x="731337" y="617949"/>
                </a:lnTo>
                <a:cubicBezTo>
                  <a:pt x="731337" y="650527"/>
                  <a:pt x="733708" y="676610"/>
                  <a:pt x="738450" y="696198"/>
                </a:cubicBezTo>
                <a:cubicBezTo>
                  <a:pt x="743193" y="715786"/>
                  <a:pt x="750409" y="732487"/>
                  <a:pt x="760100" y="746301"/>
                </a:cubicBezTo>
                <a:cubicBezTo>
                  <a:pt x="769791" y="760116"/>
                  <a:pt x="782059" y="770838"/>
                  <a:pt x="796905" y="778467"/>
                </a:cubicBezTo>
                <a:cubicBezTo>
                  <a:pt x="811751" y="786096"/>
                  <a:pt x="829070" y="789910"/>
                  <a:pt x="848865" y="789910"/>
                </a:cubicBezTo>
                <a:cubicBezTo>
                  <a:pt x="874432" y="789910"/>
                  <a:pt x="899897" y="780838"/>
                  <a:pt x="925258" y="762694"/>
                </a:cubicBezTo>
                <a:cubicBezTo>
                  <a:pt x="950619" y="744549"/>
                  <a:pt x="977527" y="717951"/>
                  <a:pt x="1005981" y="682898"/>
                </a:cubicBezTo>
                <a:lnTo>
                  <a:pt x="1005981" y="293820"/>
                </a:lnTo>
                <a:cubicBezTo>
                  <a:pt x="1005981" y="290521"/>
                  <a:pt x="1006702" y="287737"/>
                  <a:pt x="1008146" y="285469"/>
                </a:cubicBezTo>
                <a:cubicBezTo>
                  <a:pt x="1009589" y="283201"/>
                  <a:pt x="1012372" y="281139"/>
                  <a:pt x="1016496" y="279284"/>
                </a:cubicBezTo>
                <a:cubicBezTo>
                  <a:pt x="1020620" y="277428"/>
                  <a:pt x="1025878" y="276191"/>
                  <a:pt x="1032270" y="275572"/>
                </a:cubicBezTo>
                <a:cubicBezTo>
                  <a:pt x="1038662" y="274954"/>
                  <a:pt x="1047012" y="274644"/>
                  <a:pt x="1057322" y="274644"/>
                </a:cubicBezTo>
                <a:cubicBezTo>
                  <a:pt x="1067219" y="274644"/>
                  <a:pt x="1075466" y="274954"/>
                  <a:pt x="1082064" y="275572"/>
                </a:cubicBezTo>
                <a:cubicBezTo>
                  <a:pt x="1088662" y="276191"/>
                  <a:pt x="1093817" y="277428"/>
                  <a:pt x="1097529" y="279284"/>
                </a:cubicBezTo>
                <a:cubicBezTo>
                  <a:pt x="1101240" y="281139"/>
                  <a:pt x="1104023" y="283201"/>
                  <a:pt x="1105879" y="285469"/>
                </a:cubicBezTo>
                <a:cubicBezTo>
                  <a:pt x="1107735" y="287737"/>
                  <a:pt x="1108663" y="290521"/>
                  <a:pt x="1108663" y="293820"/>
                </a:cubicBezTo>
                <a:lnTo>
                  <a:pt x="1108663" y="850530"/>
                </a:lnTo>
                <a:cubicBezTo>
                  <a:pt x="1108663" y="853829"/>
                  <a:pt x="1107941" y="856613"/>
                  <a:pt x="1106498" y="858881"/>
                </a:cubicBezTo>
                <a:cubicBezTo>
                  <a:pt x="1105055" y="861149"/>
                  <a:pt x="1102477" y="863108"/>
                  <a:pt x="1098766" y="864757"/>
                </a:cubicBezTo>
                <a:cubicBezTo>
                  <a:pt x="1095054" y="866407"/>
                  <a:pt x="1090209" y="867644"/>
                  <a:pt x="1084229" y="868469"/>
                </a:cubicBezTo>
                <a:cubicBezTo>
                  <a:pt x="1078250" y="869293"/>
                  <a:pt x="1070930" y="869706"/>
                  <a:pt x="1062270" y="869706"/>
                </a:cubicBezTo>
                <a:cubicBezTo>
                  <a:pt x="1052786" y="869706"/>
                  <a:pt x="1045053" y="869293"/>
                  <a:pt x="1039074" y="868469"/>
                </a:cubicBezTo>
                <a:cubicBezTo>
                  <a:pt x="1033094" y="867644"/>
                  <a:pt x="1028352" y="866407"/>
                  <a:pt x="1024847" y="864757"/>
                </a:cubicBezTo>
                <a:cubicBezTo>
                  <a:pt x="1021342" y="863108"/>
                  <a:pt x="1018971" y="861149"/>
                  <a:pt x="1017733" y="858881"/>
                </a:cubicBezTo>
                <a:cubicBezTo>
                  <a:pt x="1016496" y="856613"/>
                  <a:pt x="1015878" y="853829"/>
                  <a:pt x="1015878" y="850530"/>
                </a:cubicBezTo>
                <a:lnTo>
                  <a:pt x="1015878" y="776921"/>
                </a:lnTo>
                <a:cubicBezTo>
                  <a:pt x="984125" y="811973"/>
                  <a:pt x="952784" y="837540"/>
                  <a:pt x="921855" y="853623"/>
                </a:cubicBezTo>
                <a:cubicBezTo>
                  <a:pt x="890927" y="869706"/>
                  <a:pt x="859586" y="877747"/>
                  <a:pt x="827833" y="877747"/>
                </a:cubicBezTo>
                <a:cubicBezTo>
                  <a:pt x="790719" y="877747"/>
                  <a:pt x="759482" y="871561"/>
                  <a:pt x="734120" y="859190"/>
                </a:cubicBezTo>
                <a:cubicBezTo>
                  <a:pt x="708759" y="846819"/>
                  <a:pt x="688243" y="830014"/>
                  <a:pt x="672573" y="808777"/>
                </a:cubicBezTo>
                <a:cubicBezTo>
                  <a:pt x="656903" y="787539"/>
                  <a:pt x="645665" y="762797"/>
                  <a:pt x="638861" y="734549"/>
                </a:cubicBezTo>
                <a:cubicBezTo>
                  <a:pt x="632057" y="706301"/>
                  <a:pt x="628655" y="671970"/>
                  <a:pt x="628655" y="631557"/>
                </a:cubicBezTo>
                <a:lnTo>
                  <a:pt x="628655" y="293820"/>
                </a:lnTo>
                <a:cubicBezTo>
                  <a:pt x="628655" y="290521"/>
                  <a:pt x="629376" y="287737"/>
                  <a:pt x="630820" y="285469"/>
                </a:cubicBezTo>
                <a:cubicBezTo>
                  <a:pt x="632263" y="283201"/>
                  <a:pt x="635047" y="281139"/>
                  <a:pt x="639171" y="279284"/>
                </a:cubicBezTo>
                <a:cubicBezTo>
                  <a:pt x="643294" y="277428"/>
                  <a:pt x="648655" y="276191"/>
                  <a:pt x="655253" y="275572"/>
                </a:cubicBezTo>
                <a:cubicBezTo>
                  <a:pt x="661851" y="274954"/>
                  <a:pt x="670099" y="274644"/>
                  <a:pt x="679996" y="274644"/>
                </a:cubicBezTo>
                <a:close/>
                <a:moveTo>
                  <a:pt x="11511050" y="266603"/>
                </a:moveTo>
                <a:cubicBezTo>
                  <a:pt x="11528783" y="266603"/>
                  <a:pt x="11545999" y="268252"/>
                  <a:pt x="11562700" y="271551"/>
                </a:cubicBezTo>
                <a:cubicBezTo>
                  <a:pt x="11579401" y="274850"/>
                  <a:pt x="11594763" y="279180"/>
                  <a:pt x="11608783" y="284541"/>
                </a:cubicBezTo>
                <a:cubicBezTo>
                  <a:pt x="11622805" y="289902"/>
                  <a:pt x="11635279" y="296088"/>
                  <a:pt x="11646206" y="303098"/>
                </a:cubicBezTo>
                <a:cubicBezTo>
                  <a:pt x="11657136" y="310109"/>
                  <a:pt x="11665073" y="316088"/>
                  <a:pt x="11670021" y="321037"/>
                </a:cubicBezTo>
                <a:cubicBezTo>
                  <a:pt x="11674970" y="325985"/>
                  <a:pt x="11678372" y="329903"/>
                  <a:pt x="11680228" y="332789"/>
                </a:cubicBezTo>
                <a:cubicBezTo>
                  <a:pt x="11682083" y="335676"/>
                  <a:pt x="11683630" y="339078"/>
                  <a:pt x="11684867" y="342996"/>
                </a:cubicBezTo>
                <a:cubicBezTo>
                  <a:pt x="11686104" y="346913"/>
                  <a:pt x="11686929" y="351346"/>
                  <a:pt x="11687341" y="356295"/>
                </a:cubicBezTo>
                <a:cubicBezTo>
                  <a:pt x="11687755" y="361244"/>
                  <a:pt x="11687960" y="367429"/>
                  <a:pt x="11687960" y="374852"/>
                </a:cubicBezTo>
                <a:cubicBezTo>
                  <a:pt x="11687960" y="390935"/>
                  <a:pt x="11686104" y="402172"/>
                  <a:pt x="11682393" y="408564"/>
                </a:cubicBezTo>
                <a:cubicBezTo>
                  <a:pt x="11678681" y="414956"/>
                  <a:pt x="11674147" y="418152"/>
                  <a:pt x="11668784" y="418152"/>
                </a:cubicBezTo>
                <a:cubicBezTo>
                  <a:pt x="11662598" y="418152"/>
                  <a:pt x="11655485" y="414750"/>
                  <a:pt x="11647444" y="407945"/>
                </a:cubicBezTo>
                <a:cubicBezTo>
                  <a:pt x="11639402" y="401141"/>
                  <a:pt x="11629196" y="393615"/>
                  <a:pt x="11616824" y="385368"/>
                </a:cubicBezTo>
                <a:cubicBezTo>
                  <a:pt x="11604453" y="377120"/>
                  <a:pt x="11589505" y="369594"/>
                  <a:pt x="11571978" y="362790"/>
                </a:cubicBezTo>
                <a:cubicBezTo>
                  <a:pt x="11554454" y="355986"/>
                  <a:pt x="11533732" y="352584"/>
                  <a:pt x="11509812" y="352584"/>
                </a:cubicBezTo>
                <a:cubicBezTo>
                  <a:pt x="11460741" y="352584"/>
                  <a:pt x="11423111" y="371450"/>
                  <a:pt x="11396924" y="409183"/>
                </a:cubicBezTo>
                <a:cubicBezTo>
                  <a:pt x="11370739" y="446915"/>
                  <a:pt x="11357645" y="501658"/>
                  <a:pt x="11357645" y="573412"/>
                </a:cubicBezTo>
                <a:cubicBezTo>
                  <a:pt x="11357645" y="609289"/>
                  <a:pt x="11361047" y="640733"/>
                  <a:pt x="11367851" y="667743"/>
                </a:cubicBezTo>
                <a:cubicBezTo>
                  <a:pt x="11374656" y="694754"/>
                  <a:pt x="11384657" y="717332"/>
                  <a:pt x="11397852" y="735477"/>
                </a:cubicBezTo>
                <a:cubicBezTo>
                  <a:pt x="11411049" y="753621"/>
                  <a:pt x="11427234" y="767127"/>
                  <a:pt x="11446409" y="775993"/>
                </a:cubicBezTo>
                <a:cubicBezTo>
                  <a:pt x="11465585" y="784859"/>
                  <a:pt x="11487544" y="789292"/>
                  <a:pt x="11512287" y="789292"/>
                </a:cubicBezTo>
                <a:cubicBezTo>
                  <a:pt x="11535792" y="789292"/>
                  <a:pt x="11556412" y="785580"/>
                  <a:pt x="11574143" y="778158"/>
                </a:cubicBezTo>
                <a:cubicBezTo>
                  <a:pt x="11591877" y="770735"/>
                  <a:pt x="11607237" y="762590"/>
                  <a:pt x="11620227" y="753724"/>
                </a:cubicBezTo>
                <a:cubicBezTo>
                  <a:pt x="11633216" y="744858"/>
                  <a:pt x="11644146" y="736817"/>
                  <a:pt x="11653011" y="729600"/>
                </a:cubicBezTo>
                <a:cubicBezTo>
                  <a:pt x="11661878" y="722384"/>
                  <a:pt x="11668784" y="718775"/>
                  <a:pt x="11673733" y="718775"/>
                </a:cubicBezTo>
                <a:cubicBezTo>
                  <a:pt x="11676621" y="718775"/>
                  <a:pt x="11679095" y="719600"/>
                  <a:pt x="11681155" y="721250"/>
                </a:cubicBezTo>
                <a:cubicBezTo>
                  <a:pt x="11683218" y="722899"/>
                  <a:pt x="11684971" y="725683"/>
                  <a:pt x="11686413" y="729600"/>
                </a:cubicBezTo>
                <a:cubicBezTo>
                  <a:pt x="11687857" y="733518"/>
                  <a:pt x="11688887" y="738466"/>
                  <a:pt x="11689506" y="744446"/>
                </a:cubicBezTo>
                <a:cubicBezTo>
                  <a:pt x="11690125" y="750425"/>
                  <a:pt x="11690434" y="757539"/>
                  <a:pt x="11690434" y="765786"/>
                </a:cubicBezTo>
                <a:cubicBezTo>
                  <a:pt x="11690434" y="772797"/>
                  <a:pt x="11690229" y="778879"/>
                  <a:pt x="11689815" y="784034"/>
                </a:cubicBezTo>
                <a:cubicBezTo>
                  <a:pt x="11689404" y="789189"/>
                  <a:pt x="11688683" y="793519"/>
                  <a:pt x="11687650" y="797024"/>
                </a:cubicBezTo>
                <a:cubicBezTo>
                  <a:pt x="11686620" y="800529"/>
                  <a:pt x="11685383" y="803622"/>
                  <a:pt x="11683939" y="806302"/>
                </a:cubicBezTo>
                <a:cubicBezTo>
                  <a:pt x="11682497" y="808983"/>
                  <a:pt x="11679197" y="812901"/>
                  <a:pt x="11674042" y="818055"/>
                </a:cubicBezTo>
                <a:cubicBezTo>
                  <a:pt x="11668889" y="823210"/>
                  <a:pt x="11660124" y="829602"/>
                  <a:pt x="11647753" y="837231"/>
                </a:cubicBezTo>
                <a:cubicBezTo>
                  <a:pt x="11635381" y="844860"/>
                  <a:pt x="11621464" y="851664"/>
                  <a:pt x="11606000" y="857644"/>
                </a:cubicBezTo>
                <a:cubicBezTo>
                  <a:pt x="11590535" y="863623"/>
                  <a:pt x="11573732" y="868469"/>
                  <a:pt x="11555586" y="872180"/>
                </a:cubicBezTo>
                <a:cubicBezTo>
                  <a:pt x="11537443" y="875891"/>
                  <a:pt x="11518679" y="877747"/>
                  <a:pt x="11499297" y="877747"/>
                </a:cubicBezTo>
                <a:cubicBezTo>
                  <a:pt x="11459297" y="877747"/>
                  <a:pt x="11423832" y="871149"/>
                  <a:pt x="11392903" y="857953"/>
                </a:cubicBezTo>
                <a:cubicBezTo>
                  <a:pt x="11361975" y="844757"/>
                  <a:pt x="11336100" y="825478"/>
                  <a:pt x="11315273" y="800117"/>
                </a:cubicBezTo>
                <a:cubicBezTo>
                  <a:pt x="11294449" y="774756"/>
                  <a:pt x="11278573" y="743621"/>
                  <a:pt x="11267643" y="706713"/>
                </a:cubicBezTo>
                <a:cubicBezTo>
                  <a:pt x="11256716" y="669805"/>
                  <a:pt x="11251251" y="627227"/>
                  <a:pt x="11251251" y="578979"/>
                </a:cubicBezTo>
                <a:cubicBezTo>
                  <a:pt x="11251251" y="524133"/>
                  <a:pt x="11257953" y="477019"/>
                  <a:pt x="11271355" y="437637"/>
                </a:cubicBezTo>
                <a:cubicBezTo>
                  <a:pt x="11284759" y="398254"/>
                  <a:pt x="11303109" y="365986"/>
                  <a:pt x="11326407" y="340831"/>
                </a:cubicBezTo>
                <a:cubicBezTo>
                  <a:pt x="11349708" y="315676"/>
                  <a:pt x="11377130" y="297016"/>
                  <a:pt x="11408677" y="284851"/>
                </a:cubicBezTo>
                <a:cubicBezTo>
                  <a:pt x="11440224" y="272685"/>
                  <a:pt x="11474349" y="266603"/>
                  <a:pt x="11511050" y="266603"/>
                </a:cubicBezTo>
                <a:close/>
                <a:moveTo>
                  <a:pt x="10891680" y="265984"/>
                </a:moveTo>
                <a:cubicBezTo>
                  <a:pt x="10935392" y="265984"/>
                  <a:pt x="10972608" y="272995"/>
                  <a:pt x="11003332" y="287016"/>
                </a:cubicBezTo>
                <a:cubicBezTo>
                  <a:pt x="11034053" y="301036"/>
                  <a:pt x="11059312" y="319903"/>
                  <a:pt x="11079106" y="343614"/>
                </a:cubicBezTo>
                <a:cubicBezTo>
                  <a:pt x="11098900" y="367326"/>
                  <a:pt x="11113437" y="395162"/>
                  <a:pt x="11122715" y="427121"/>
                </a:cubicBezTo>
                <a:cubicBezTo>
                  <a:pt x="11131994" y="459080"/>
                  <a:pt x="11136633" y="493204"/>
                  <a:pt x="11136633" y="529494"/>
                </a:cubicBezTo>
                <a:lnTo>
                  <a:pt x="11136633" y="548051"/>
                </a:lnTo>
                <a:cubicBezTo>
                  <a:pt x="11136633" y="564134"/>
                  <a:pt x="11132594" y="575577"/>
                  <a:pt x="11124517" y="582381"/>
                </a:cubicBezTo>
                <a:cubicBezTo>
                  <a:pt x="11116440" y="589185"/>
                  <a:pt x="11107222" y="592588"/>
                  <a:pt x="11096861" y="592588"/>
                </a:cubicBezTo>
                <a:lnTo>
                  <a:pt x="10730234" y="592588"/>
                </a:lnTo>
                <a:cubicBezTo>
                  <a:pt x="10730234" y="623516"/>
                  <a:pt x="10733341" y="651351"/>
                  <a:pt x="10739556" y="676094"/>
                </a:cubicBezTo>
                <a:cubicBezTo>
                  <a:pt x="10745771" y="700837"/>
                  <a:pt x="10756129" y="722074"/>
                  <a:pt x="10770634" y="739807"/>
                </a:cubicBezTo>
                <a:cubicBezTo>
                  <a:pt x="10785138" y="757539"/>
                  <a:pt x="10803993" y="771147"/>
                  <a:pt x="10827199" y="780632"/>
                </a:cubicBezTo>
                <a:cubicBezTo>
                  <a:pt x="10850405" y="790117"/>
                  <a:pt x="10878789" y="794859"/>
                  <a:pt x="10912353" y="794859"/>
                </a:cubicBezTo>
                <a:cubicBezTo>
                  <a:pt x="10938874" y="794859"/>
                  <a:pt x="10962493" y="792694"/>
                  <a:pt x="10983213" y="788364"/>
                </a:cubicBezTo>
                <a:cubicBezTo>
                  <a:pt x="11003932" y="784034"/>
                  <a:pt x="11021854" y="779189"/>
                  <a:pt x="11036980" y="773828"/>
                </a:cubicBezTo>
                <a:cubicBezTo>
                  <a:pt x="11052107" y="768467"/>
                  <a:pt x="11064538" y="763621"/>
                  <a:pt x="11074277" y="759291"/>
                </a:cubicBezTo>
                <a:cubicBezTo>
                  <a:pt x="11084016" y="754961"/>
                  <a:pt x="11091373" y="752796"/>
                  <a:pt x="11096348" y="752796"/>
                </a:cubicBezTo>
                <a:cubicBezTo>
                  <a:pt x="11099248" y="752796"/>
                  <a:pt x="11101835" y="753518"/>
                  <a:pt x="11104114" y="754961"/>
                </a:cubicBezTo>
                <a:cubicBezTo>
                  <a:pt x="11106392" y="756405"/>
                  <a:pt x="11108152" y="758570"/>
                  <a:pt x="11109396" y="761456"/>
                </a:cubicBezTo>
                <a:cubicBezTo>
                  <a:pt x="11110639" y="764343"/>
                  <a:pt x="11111572" y="768364"/>
                  <a:pt x="11112194" y="773518"/>
                </a:cubicBezTo>
                <a:cubicBezTo>
                  <a:pt x="11112815" y="778673"/>
                  <a:pt x="11113127" y="784962"/>
                  <a:pt x="11113127" y="792385"/>
                </a:cubicBezTo>
                <a:cubicBezTo>
                  <a:pt x="11113127" y="797746"/>
                  <a:pt x="11112920" y="802385"/>
                  <a:pt x="11112509" y="806302"/>
                </a:cubicBezTo>
                <a:cubicBezTo>
                  <a:pt x="11112095" y="810220"/>
                  <a:pt x="11111581" y="813725"/>
                  <a:pt x="11110962" y="816818"/>
                </a:cubicBezTo>
                <a:cubicBezTo>
                  <a:pt x="11110344" y="819911"/>
                  <a:pt x="11109311" y="822694"/>
                  <a:pt x="11107869" y="825169"/>
                </a:cubicBezTo>
                <a:cubicBezTo>
                  <a:pt x="11106425" y="827643"/>
                  <a:pt x="11104570" y="830014"/>
                  <a:pt x="11102302" y="832282"/>
                </a:cubicBezTo>
                <a:cubicBezTo>
                  <a:pt x="11100033" y="834550"/>
                  <a:pt x="11093333" y="838262"/>
                  <a:pt x="11082199" y="843417"/>
                </a:cubicBezTo>
                <a:cubicBezTo>
                  <a:pt x="11071065" y="848571"/>
                  <a:pt x="11056631" y="853623"/>
                  <a:pt x="11038899" y="858571"/>
                </a:cubicBezTo>
                <a:cubicBezTo>
                  <a:pt x="11021165" y="863520"/>
                  <a:pt x="11000650" y="867953"/>
                  <a:pt x="10977352" y="871871"/>
                </a:cubicBezTo>
                <a:cubicBezTo>
                  <a:pt x="10954051" y="875788"/>
                  <a:pt x="10929206" y="877747"/>
                  <a:pt x="10902815" y="877747"/>
                </a:cubicBezTo>
                <a:cubicBezTo>
                  <a:pt x="10857041" y="877747"/>
                  <a:pt x="10816936" y="871355"/>
                  <a:pt x="10782503" y="858571"/>
                </a:cubicBezTo>
                <a:cubicBezTo>
                  <a:pt x="10748068" y="845788"/>
                  <a:pt x="10719100" y="826818"/>
                  <a:pt x="10695595" y="801663"/>
                </a:cubicBezTo>
                <a:cubicBezTo>
                  <a:pt x="10672089" y="776508"/>
                  <a:pt x="10654355" y="744961"/>
                  <a:pt x="10642398" y="707022"/>
                </a:cubicBezTo>
                <a:cubicBezTo>
                  <a:pt x="10630438" y="669084"/>
                  <a:pt x="10624459" y="624959"/>
                  <a:pt x="10624459" y="574649"/>
                </a:cubicBezTo>
                <a:cubicBezTo>
                  <a:pt x="10624459" y="526813"/>
                  <a:pt x="10630645" y="483823"/>
                  <a:pt x="10643016" y="445678"/>
                </a:cubicBezTo>
                <a:cubicBezTo>
                  <a:pt x="10655388" y="407533"/>
                  <a:pt x="10673222" y="375161"/>
                  <a:pt x="10696522" y="348563"/>
                </a:cubicBezTo>
                <a:cubicBezTo>
                  <a:pt x="10719821" y="321965"/>
                  <a:pt x="10747966" y="301552"/>
                  <a:pt x="10780957" y="287325"/>
                </a:cubicBezTo>
                <a:cubicBezTo>
                  <a:pt x="10813946" y="273098"/>
                  <a:pt x="10850855" y="265984"/>
                  <a:pt x="10891680" y="265984"/>
                </a:cubicBezTo>
                <a:close/>
                <a:moveTo>
                  <a:pt x="9934975" y="265984"/>
                </a:moveTo>
                <a:cubicBezTo>
                  <a:pt x="9980749" y="265984"/>
                  <a:pt x="10020646" y="272789"/>
                  <a:pt x="10054667" y="286397"/>
                </a:cubicBezTo>
                <a:cubicBezTo>
                  <a:pt x="10088689" y="300005"/>
                  <a:pt x="10117039" y="319800"/>
                  <a:pt x="10139720" y="345779"/>
                </a:cubicBezTo>
                <a:cubicBezTo>
                  <a:pt x="10162402" y="371759"/>
                  <a:pt x="10179412" y="403306"/>
                  <a:pt x="10190752" y="440420"/>
                </a:cubicBezTo>
                <a:cubicBezTo>
                  <a:pt x="10202092" y="477534"/>
                  <a:pt x="10207763" y="519391"/>
                  <a:pt x="10207763" y="565989"/>
                </a:cubicBezTo>
                <a:cubicBezTo>
                  <a:pt x="10207763" y="611351"/>
                  <a:pt x="10201783" y="653104"/>
                  <a:pt x="10189824" y="691249"/>
                </a:cubicBezTo>
                <a:cubicBezTo>
                  <a:pt x="10177866" y="729394"/>
                  <a:pt x="10160030" y="762281"/>
                  <a:pt x="10136318" y="789910"/>
                </a:cubicBezTo>
                <a:cubicBezTo>
                  <a:pt x="10112607" y="817540"/>
                  <a:pt x="10082916" y="839087"/>
                  <a:pt x="10047245" y="854551"/>
                </a:cubicBezTo>
                <a:cubicBezTo>
                  <a:pt x="10011574" y="870015"/>
                  <a:pt x="9970233" y="877747"/>
                  <a:pt x="9923222" y="877747"/>
                </a:cubicBezTo>
                <a:cubicBezTo>
                  <a:pt x="9877448" y="877747"/>
                  <a:pt x="9837550" y="870943"/>
                  <a:pt x="9803529" y="857334"/>
                </a:cubicBezTo>
                <a:cubicBezTo>
                  <a:pt x="9769508" y="843726"/>
                  <a:pt x="9741158" y="823932"/>
                  <a:pt x="9718476" y="797952"/>
                </a:cubicBezTo>
                <a:cubicBezTo>
                  <a:pt x="9695795" y="771972"/>
                  <a:pt x="9678888" y="740425"/>
                  <a:pt x="9667754" y="703311"/>
                </a:cubicBezTo>
                <a:cubicBezTo>
                  <a:pt x="9656620" y="666197"/>
                  <a:pt x="9651053" y="624134"/>
                  <a:pt x="9651053" y="577123"/>
                </a:cubicBezTo>
                <a:cubicBezTo>
                  <a:pt x="9651053" y="531762"/>
                  <a:pt x="9656929" y="490009"/>
                  <a:pt x="9668682" y="451864"/>
                </a:cubicBezTo>
                <a:cubicBezTo>
                  <a:pt x="9680434" y="413719"/>
                  <a:pt x="9698167" y="380832"/>
                  <a:pt x="9721878" y="353202"/>
                </a:cubicBezTo>
                <a:cubicBezTo>
                  <a:pt x="9745590" y="325573"/>
                  <a:pt x="9775179" y="304129"/>
                  <a:pt x="9810643" y="288871"/>
                </a:cubicBezTo>
                <a:cubicBezTo>
                  <a:pt x="9846107" y="273613"/>
                  <a:pt x="9887551" y="265984"/>
                  <a:pt x="9934975" y="265984"/>
                </a:cubicBezTo>
                <a:close/>
                <a:moveTo>
                  <a:pt x="9515256" y="265984"/>
                </a:moveTo>
                <a:cubicBezTo>
                  <a:pt x="9520616" y="265984"/>
                  <a:pt x="9526700" y="266294"/>
                  <a:pt x="9533504" y="266912"/>
                </a:cubicBezTo>
                <a:cubicBezTo>
                  <a:pt x="9540308" y="267531"/>
                  <a:pt x="9547422" y="268665"/>
                  <a:pt x="9554844" y="270314"/>
                </a:cubicBezTo>
                <a:cubicBezTo>
                  <a:pt x="9562267" y="271964"/>
                  <a:pt x="9568968" y="273819"/>
                  <a:pt x="9574948" y="275881"/>
                </a:cubicBezTo>
                <a:cubicBezTo>
                  <a:pt x="9580927" y="277943"/>
                  <a:pt x="9585154" y="280005"/>
                  <a:pt x="9587629" y="282067"/>
                </a:cubicBezTo>
                <a:cubicBezTo>
                  <a:pt x="9590103" y="284129"/>
                  <a:pt x="9591752" y="286088"/>
                  <a:pt x="9592577" y="287943"/>
                </a:cubicBezTo>
                <a:cubicBezTo>
                  <a:pt x="9593401" y="289799"/>
                  <a:pt x="9594123" y="292170"/>
                  <a:pt x="9594742" y="295057"/>
                </a:cubicBezTo>
                <a:cubicBezTo>
                  <a:pt x="9595361" y="297944"/>
                  <a:pt x="9595772" y="302170"/>
                  <a:pt x="9595979" y="307738"/>
                </a:cubicBezTo>
                <a:cubicBezTo>
                  <a:pt x="9596185" y="313305"/>
                  <a:pt x="9596288" y="320831"/>
                  <a:pt x="9596288" y="330315"/>
                </a:cubicBezTo>
                <a:cubicBezTo>
                  <a:pt x="9596288" y="339388"/>
                  <a:pt x="9596082" y="347017"/>
                  <a:pt x="9595670" y="353202"/>
                </a:cubicBezTo>
                <a:cubicBezTo>
                  <a:pt x="9595257" y="359388"/>
                  <a:pt x="9594433" y="364233"/>
                  <a:pt x="9593196" y="367739"/>
                </a:cubicBezTo>
                <a:cubicBezTo>
                  <a:pt x="9591959" y="371244"/>
                  <a:pt x="9590412" y="373924"/>
                  <a:pt x="9588556" y="375780"/>
                </a:cubicBezTo>
                <a:cubicBezTo>
                  <a:pt x="9586701" y="377636"/>
                  <a:pt x="9584123" y="378564"/>
                  <a:pt x="9580824" y="378564"/>
                </a:cubicBezTo>
                <a:cubicBezTo>
                  <a:pt x="9577525" y="378564"/>
                  <a:pt x="9573504" y="377636"/>
                  <a:pt x="9568762" y="375780"/>
                </a:cubicBezTo>
                <a:cubicBezTo>
                  <a:pt x="9564020" y="373924"/>
                  <a:pt x="9558658" y="372069"/>
                  <a:pt x="9552680" y="370213"/>
                </a:cubicBezTo>
                <a:cubicBezTo>
                  <a:pt x="9546700" y="368357"/>
                  <a:pt x="9539999" y="366604"/>
                  <a:pt x="9532576" y="364955"/>
                </a:cubicBezTo>
                <a:cubicBezTo>
                  <a:pt x="9525153" y="363306"/>
                  <a:pt x="9517112" y="362481"/>
                  <a:pt x="9508452" y="362481"/>
                </a:cubicBezTo>
                <a:cubicBezTo>
                  <a:pt x="9498142" y="362481"/>
                  <a:pt x="9488039" y="364543"/>
                  <a:pt x="9478142" y="368666"/>
                </a:cubicBezTo>
                <a:cubicBezTo>
                  <a:pt x="9468245" y="372790"/>
                  <a:pt x="9457832" y="379594"/>
                  <a:pt x="9446905" y="389079"/>
                </a:cubicBezTo>
                <a:cubicBezTo>
                  <a:pt x="9435976" y="398564"/>
                  <a:pt x="9424533" y="411141"/>
                  <a:pt x="9412574" y="426812"/>
                </a:cubicBezTo>
                <a:cubicBezTo>
                  <a:pt x="9400614" y="442482"/>
                  <a:pt x="9387419" y="461658"/>
                  <a:pt x="9372986" y="484338"/>
                </a:cubicBezTo>
                <a:lnTo>
                  <a:pt x="9372986" y="850530"/>
                </a:lnTo>
                <a:cubicBezTo>
                  <a:pt x="9372986" y="853829"/>
                  <a:pt x="9372160" y="856613"/>
                  <a:pt x="9370512" y="858881"/>
                </a:cubicBezTo>
                <a:cubicBezTo>
                  <a:pt x="9368862" y="861149"/>
                  <a:pt x="9366182" y="863108"/>
                  <a:pt x="9362470" y="864757"/>
                </a:cubicBezTo>
                <a:cubicBezTo>
                  <a:pt x="9358759" y="866407"/>
                  <a:pt x="9353603" y="867644"/>
                  <a:pt x="9347006" y="868469"/>
                </a:cubicBezTo>
                <a:cubicBezTo>
                  <a:pt x="9340408" y="869293"/>
                  <a:pt x="9331953" y="869706"/>
                  <a:pt x="9321645" y="869706"/>
                </a:cubicBezTo>
                <a:cubicBezTo>
                  <a:pt x="9311748" y="869706"/>
                  <a:pt x="9303500" y="869293"/>
                  <a:pt x="9296902" y="868469"/>
                </a:cubicBezTo>
                <a:cubicBezTo>
                  <a:pt x="9290304" y="867644"/>
                  <a:pt x="9285046" y="866407"/>
                  <a:pt x="9281129" y="864757"/>
                </a:cubicBezTo>
                <a:cubicBezTo>
                  <a:pt x="9277211" y="863108"/>
                  <a:pt x="9274531" y="861149"/>
                  <a:pt x="9273087" y="858881"/>
                </a:cubicBezTo>
                <a:cubicBezTo>
                  <a:pt x="9271644" y="856613"/>
                  <a:pt x="9270922" y="853829"/>
                  <a:pt x="9270922" y="850530"/>
                </a:cubicBezTo>
                <a:lnTo>
                  <a:pt x="9270922" y="293820"/>
                </a:lnTo>
                <a:cubicBezTo>
                  <a:pt x="9270922" y="290521"/>
                  <a:pt x="9271541" y="287737"/>
                  <a:pt x="9272778" y="285469"/>
                </a:cubicBezTo>
                <a:cubicBezTo>
                  <a:pt x="9274015" y="283201"/>
                  <a:pt x="9276489" y="281139"/>
                  <a:pt x="9280201" y="279284"/>
                </a:cubicBezTo>
                <a:cubicBezTo>
                  <a:pt x="9283912" y="277428"/>
                  <a:pt x="9288654" y="276191"/>
                  <a:pt x="9294428" y="275572"/>
                </a:cubicBezTo>
                <a:cubicBezTo>
                  <a:pt x="9300201" y="274954"/>
                  <a:pt x="9307830" y="274644"/>
                  <a:pt x="9317315" y="274644"/>
                </a:cubicBezTo>
                <a:cubicBezTo>
                  <a:pt x="9326386" y="274644"/>
                  <a:pt x="9333913" y="274954"/>
                  <a:pt x="9339892" y="275572"/>
                </a:cubicBezTo>
                <a:cubicBezTo>
                  <a:pt x="9345871" y="276191"/>
                  <a:pt x="9350510" y="277428"/>
                  <a:pt x="9353810" y="279284"/>
                </a:cubicBezTo>
                <a:cubicBezTo>
                  <a:pt x="9357109" y="281139"/>
                  <a:pt x="9359480" y="283201"/>
                  <a:pt x="9360924" y="285469"/>
                </a:cubicBezTo>
                <a:cubicBezTo>
                  <a:pt x="9362367" y="287737"/>
                  <a:pt x="9363089" y="290521"/>
                  <a:pt x="9363089" y="293820"/>
                </a:cubicBezTo>
                <a:lnTo>
                  <a:pt x="9363089" y="374852"/>
                </a:lnTo>
                <a:cubicBezTo>
                  <a:pt x="9378346" y="352584"/>
                  <a:pt x="9392676" y="334439"/>
                  <a:pt x="9406079" y="320418"/>
                </a:cubicBezTo>
                <a:cubicBezTo>
                  <a:pt x="9419481" y="306397"/>
                  <a:pt x="9432161" y="295366"/>
                  <a:pt x="9444121" y="287325"/>
                </a:cubicBezTo>
                <a:cubicBezTo>
                  <a:pt x="9456080" y="279284"/>
                  <a:pt x="9467936" y="273716"/>
                  <a:pt x="9479689" y="270624"/>
                </a:cubicBezTo>
                <a:cubicBezTo>
                  <a:pt x="9491441" y="267531"/>
                  <a:pt x="9503296" y="265984"/>
                  <a:pt x="9515256" y="265984"/>
                </a:cubicBezTo>
                <a:close/>
                <a:moveTo>
                  <a:pt x="8891806" y="265984"/>
                </a:moveTo>
                <a:cubicBezTo>
                  <a:pt x="8932219" y="265984"/>
                  <a:pt x="8966652" y="273819"/>
                  <a:pt x="8995107" y="289490"/>
                </a:cubicBezTo>
                <a:cubicBezTo>
                  <a:pt x="9023561" y="305160"/>
                  <a:pt x="9046757" y="326604"/>
                  <a:pt x="9064695" y="353821"/>
                </a:cubicBezTo>
                <a:cubicBezTo>
                  <a:pt x="9082634" y="381038"/>
                  <a:pt x="9095727" y="412688"/>
                  <a:pt x="9103974" y="448771"/>
                </a:cubicBezTo>
                <a:cubicBezTo>
                  <a:pt x="9112222" y="484854"/>
                  <a:pt x="9116346" y="523102"/>
                  <a:pt x="9116346" y="563515"/>
                </a:cubicBezTo>
                <a:cubicBezTo>
                  <a:pt x="9116346" y="612176"/>
                  <a:pt x="9111088" y="655888"/>
                  <a:pt x="9100572" y="694651"/>
                </a:cubicBezTo>
                <a:cubicBezTo>
                  <a:pt x="9090057" y="733415"/>
                  <a:pt x="9074592" y="766302"/>
                  <a:pt x="9054180" y="793313"/>
                </a:cubicBezTo>
                <a:cubicBezTo>
                  <a:pt x="9033767" y="820323"/>
                  <a:pt x="9008509" y="841148"/>
                  <a:pt x="8978405" y="855788"/>
                </a:cubicBezTo>
                <a:cubicBezTo>
                  <a:pt x="8948301" y="870427"/>
                  <a:pt x="8913868" y="877747"/>
                  <a:pt x="8875105" y="877747"/>
                </a:cubicBezTo>
                <a:cubicBezTo>
                  <a:pt x="8858609" y="877747"/>
                  <a:pt x="8843352" y="876097"/>
                  <a:pt x="8829331" y="872798"/>
                </a:cubicBezTo>
                <a:cubicBezTo>
                  <a:pt x="8815309" y="869499"/>
                  <a:pt x="8801599" y="864345"/>
                  <a:pt x="8788196" y="857334"/>
                </a:cubicBezTo>
                <a:cubicBezTo>
                  <a:pt x="8774793" y="850324"/>
                  <a:pt x="8761494" y="841458"/>
                  <a:pt x="8748298" y="830736"/>
                </a:cubicBezTo>
                <a:cubicBezTo>
                  <a:pt x="8735103" y="820014"/>
                  <a:pt x="8721081" y="807436"/>
                  <a:pt x="8706236" y="793003"/>
                </a:cubicBezTo>
                <a:lnTo>
                  <a:pt x="8706236" y="1071358"/>
                </a:lnTo>
                <a:cubicBezTo>
                  <a:pt x="8706236" y="1074657"/>
                  <a:pt x="8705411" y="1077544"/>
                  <a:pt x="8703762" y="1080018"/>
                </a:cubicBezTo>
                <a:cubicBezTo>
                  <a:pt x="8702112" y="1082493"/>
                  <a:pt x="8699432" y="1084554"/>
                  <a:pt x="8695720" y="1086204"/>
                </a:cubicBezTo>
                <a:cubicBezTo>
                  <a:pt x="8692009" y="1087854"/>
                  <a:pt x="8686854" y="1089091"/>
                  <a:pt x="8680256" y="1089915"/>
                </a:cubicBezTo>
                <a:cubicBezTo>
                  <a:pt x="8673658" y="1090740"/>
                  <a:pt x="8665205" y="1091153"/>
                  <a:pt x="8654895" y="1091153"/>
                </a:cubicBezTo>
                <a:cubicBezTo>
                  <a:pt x="8644998" y="1091153"/>
                  <a:pt x="8636751" y="1090740"/>
                  <a:pt x="8630152" y="1089915"/>
                </a:cubicBezTo>
                <a:cubicBezTo>
                  <a:pt x="8623554" y="1089091"/>
                  <a:pt x="8618296" y="1087854"/>
                  <a:pt x="8614379" y="1086204"/>
                </a:cubicBezTo>
                <a:cubicBezTo>
                  <a:pt x="8610461" y="1084554"/>
                  <a:pt x="8607780" y="1082493"/>
                  <a:pt x="8606337" y="1080018"/>
                </a:cubicBezTo>
                <a:cubicBezTo>
                  <a:pt x="8604894" y="1077544"/>
                  <a:pt x="8604172" y="1074657"/>
                  <a:pt x="8604172" y="1071358"/>
                </a:cubicBezTo>
                <a:lnTo>
                  <a:pt x="8604172" y="293820"/>
                </a:lnTo>
                <a:cubicBezTo>
                  <a:pt x="8604172" y="290108"/>
                  <a:pt x="8604791" y="287119"/>
                  <a:pt x="8606028" y="284851"/>
                </a:cubicBezTo>
                <a:cubicBezTo>
                  <a:pt x="8607265" y="282582"/>
                  <a:pt x="8609739" y="280624"/>
                  <a:pt x="8613451" y="278974"/>
                </a:cubicBezTo>
                <a:cubicBezTo>
                  <a:pt x="8617162" y="277325"/>
                  <a:pt x="8621905" y="276191"/>
                  <a:pt x="8627678" y="275572"/>
                </a:cubicBezTo>
                <a:cubicBezTo>
                  <a:pt x="8633451" y="274954"/>
                  <a:pt x="8640462" y="274644"/>
                  <a:pt x="8648709" y="274644"/>
                </a:cubicBezTo>
                <a:cubicBezTo>
                  <a:pt x="8657369" y="274644"/>
                  <a:pt x="8664483" y="274954"/>
                  <a:pt x="8670050" y="275572"/>
                </a:cubicBezTo>
                <a:cubicBezTo>
                  <a:pt x="8675617" y="276191"/>
                  <a:pt x="8680256" y="277325"/>
                  <a:pt x="8683967" y="278974"/>
                </a:cubicBezTo>
                <a:cubicBezTo>
                  <a:pt x="8687679" y="280624"/>
                  <a:pt x="8690257" y="282582"/>
                  <a:pt x="8691700" y="284851"/>
                </a:cubicBezTo>
                <a:cubicBezTo>
                  <a:pt x="8693142" y="287119"/>
                  <a:pt x="8693864" y="290108"/>
                  <a:pt x="8693864" y="293820"/>
                </a:cubicBezTo>
                <a:lnTo>
                  <a:pt x="8693864" y="368666"/>
                </a:lnTo>
                <a:cubicBezTo>
                  <a:pt x="8710772" y="351346"/>
                  <a:pt x="8727061" y="336295"/>
                  <a:pt x="8742731" y="323511"/>
                </a:cubicBezTo>
                <a:cubicBezTo>
                  <a:pt x="8758401" y="310727"/>
                  <a:pt x="8774175" y="300109"/>
                  <a:pt x="8790052" y="291655"/>
                </a:cubicBezTo>
                <a:cubicBezTo>
                  <a:pt x="8805929" y="283201"/>
                  <a:pt x="8822217" y="276809"/>
                  <a:pt x="8838918" y="272479"/>
                </a:cubicBezTo>
                <a:cubicBezTo>
                  <a:pt x="8855620" y="268149"/>
                  <a:pt x="8873249" y="265984"/>
                  <a:pt x="8891806" y="265984"/>
                </a:cubicBezTo>
                <a:close/>
                <a:moveTo>
                  <a:pt x="7919879" y="265984"/>
                </a:moveTo>
                <a:cubicBezTo>
                  <a:pt x="7963591" y="265984"/>
                  <a:pt x="8000809" y="272995"/>
                  <a:pt x="8031530" y="287016"/>
                </a:cubicBezTo>
                <a:cubicBezTo>
                  <a:pt x="8062252" y="301036"/>
                  <a:pt x="8087511" y="319903"/>
                  <a:pt x="8107305" y="343614"/>
                </a:cubicBezTo>
                <a:cubicBezTo>
                  <a:pt x="8127099" y="367326"/>
                  <a:pt x="8141635" y="395162"/>
                  <a:pt x="8150914" y="427121"/>
                </a:cubicBezTo>
                <a:cubicBezTo>
                  <a:pt x="8160192" y="459080"/>
                  <a:pt x="8164832" y="493204"/>
                  <a:pt x="8164832" y="529494"/>
                </a:cubicBezTo>
                <a:lnTo>
                  <a:pt x="8164832" y="548051"/>
                </a:lnTo>
                <a:cubicBezTo>
                  <a:pt x="8164832" y="564134"/>
                  <a:pt x="8160794" y="575577"/>
                  <a:pt x="8152716" y="582381"/>
                </a:cubicBezTo>
                <a:cubicBezTo>
                  <a:pt x="8144639" y="589185"/>
                  <a:pt x="8135421" y="592588"/>
                  <a:pt x="8125060" y="592588"/>
                </a:cubicBezTo>
                <a:lnTo>
                  <a:pt x="7758433" y="592588"/>
                </a:lnTo>
                <a:cubicBezTo>
                  <a:pt x="7758433" y="623516"/>
                  <a:pt x="7761541" y="651351"/>
                  <a:pt x="7767756" y="676094"/>
                </a:cubicBezTo>
                <a:cubicBezTo>
                  <a:pt x="7773970" y="700837"/>
                  <a:pt x="7784330" y="722074"/>
                  <a:pt x="7798833" y="739807"/>
                </a:cubicBezTo>
                <a:cubicBezTo>
                  <a:pt x="7813338" y="757539"/>
                  <a:pt x="7832192" y="771147"/>
                  <a:pt x="7855398" y="780632"/>
                </a:cubicBezTo>
                <a:cubicBezTo>
                  <a:pt x="7878605" y="790117"/>
                  <a:pt x="7906990" y="794859"/>
                  <a:pt x="7940553" y="794859"/>
                </a:cubicBezTo>
                <a:cubicBezTo>
                  <a:pt x="7967074" y="794859"/>
                  <a:pt x="7990694" y="792694"/>
                  <a:pt x="8011413" y="788364"/>
                </a:cubicBezTo>
                <a:cubicBezTo>
                  <a:pt x="8032132" y="784034"/>
                  <a:pt x="8050054" y="779189"/>
                  <a:pt x="8065180" y="773828"/>
                </a:cubicBezTo>
                <a:cubicBezTo>
                  <a:pt x="8080305" y="768467"/>
                  <a:pt x="8092738" y="763621"/>
                  <a:pt x="8102477" y="759291"/>
                </a:cubicBezTo>
                <a:cubicBezTo>
                  <a:pt x="8112216" y="754961"/>
                  <a:pt x="8119573" y="752796"/>
                  <a:pt x="8124547" y="752796"/>
                </a:cubicBezTo>
                <a:cubicBezTo>
                  <a:pt x="8127447" y="752796"/>
                  <a:pt x="8130036" y="753518"/>
                  <a:pt x="8132313" y="754961"/>
                </a:cubicBezTo>
                <a:cubicBezTo>
                  <a:pt x="8134591" y="756405"/>
                  <a:pt x="8136352" y="758570"/>
                  <a:pt x="8137595" y="761456"/>
                </a:cubicBezTo>
                <a:cubicBezTo>
                  <a:pt x="8138839" y="764343"/>
                  <a:pt x="8139772" y="768364"/>
                  <a:pt x="8140393" y="773518"/>
                </a:cubicBezTo>
                <a:cubicBezTo>
                  <a:pt x="8141015" y="778673"/>
                  <a:pt x="8141326" y="784962"/>
                  <a:pt x="8141326" y="792385"/>
                </a:cubicBezTo>
                <a:cubicBezTo>
                  <a:pt x="8141326" y="797746"/>
                  <a:pt x="8141120" y="802385"/>
                  <a:pt x="8140708" y="806302"/>
                </a:cubicBezTo>
                <a:cubicBezTo>
                  <a:pt x="8140295" y="810220"/>
                  <a:pt x="8139780" y="813725"/>
                  <a:pt x="8139161" y="816818"/>
                </a:cubicBezTo>
                <a:cubicBezTo>
                  <a:pt x="8138543" y="819911"/>
                  <a:pt x="8137512" y="822694"/>
                  <a:pt x="8136068" y="825169"/>
                </a:cubicBezTo>
                <a:cubicBezTo>
                  <a:pt x="8134625" y="827643"/>
                  <a:pt x="8132769" y="830014"/>
                  <a:pt x="8130501" y="832282"/>
                </a:cubicBezTo>
                <a:cubicBezTo>
                  <a:pt x="8128233" y="834550"/>
                  <a:pt x="8121532" y="838262"/>
                  <a:pt x="8110398" y="843417"/>
                </a:cubicBezTo>
                <a:cubicBezTo>
                  <a:pt x="8099264" y="848571"/>
                  <a:pt x="8084830" y="853623"/>
                  <a:pt x="8067098" y="858571"/>
                </a:cubicBezTo>
                <a:cubicBezTo>
                  <a:pt x="8049365" y="863520"/>
                  <a:pt x="8028850" y="867953"/>
                  <a:pt x="8005551" y="871871"/>
                </a:cubicBezTo>
                <a:cubicBezTo>
                  <a:pt x="7982251" y="875788"/>
                  <a:pt x="7957406" y="877747"/>
                  <a:pt x="7931014" y="877747"/>
                </a:cubicBezTo>
                <a:cubicBezTo>
                  <a:pt x="7885240" y="877747"/>
                  <a:pt x="7845136" y="871355"/>
                  <a:pt x="7810702" y="858571"/>
                </a:cubicBezTo>
                <a:cubicBezTo>
                  <a:pt x="7776268" y="845788"/>
                  <a:pt x="7747299" y="826818"/>
                  <a:pt x="7723794" y="801663"/>
                </a:cubicBezTo>
                <a:cubicBezTo>
                  <a:pt x="7700288" y="776508"/>
                  <a:pt x="7682556" y="744961"/>
                  <a:pt x="7670597" y="707022"/>
                </a:cubicBezTo>
                <a:cubicBezTo>
                  <a:pt x="7658638" y="669084"/>
                  <a:pt x="7652659" y="624959"/>
                  <a:pt x="7652659" y="574649"/>
                </a:cubicBezTo>
                <a:cubicBezTo>
                  <a:pt x="7652659" y="526813"/>
                  <a:pt x="7658844" y="483823"/>
                  <a:pt x="7671216" y="445678"/>
                </a:cubicBezTo>
                <a:cubicBezTo>
                  <a:pt x="7683587" y="407533"/>
                  <a:pt x="7701422" y="375161"/>
                  <a:pt x="7724722" y="348563"/>
                </a:cubicBezTo>
                <a:cubicBezTo>
                  <a:pt x="7748021" y="321965"/>
                  <a:pt x="7776166" y="301552"/>
                  <a:pt x="7809156" y="287325"/>
                </a:cubicBezTo>
                <a:cubicBezTo>
                  <a:pt x="7842146" y="273098"/>
                  <a:pt x="7879054" y="265984"/>
                  <a:pt x="7919879" y="265984"/>
                </a:cubicBezTo>
                <a:close/>
                <a:moveTo>
                  <a:pt x="5496325" y="265984"/>
                </a:moveTo>
                <a:cubicBezTo>
                  <a:pt x="5542099" y="265984"/>
                  <a:pt x="5581997" y="272789"/>
                  <a:pt x="5616018" y="286397"/>
                </a:cubicBezTo>
                <a:cubicBezTo>
                  <a:pt x="5650039" y="300005"/>
                  <a:pt x="5678389" y="319800"/>
                  <a:pt x="5701071" y="345779"/>
                </a:cubicBezTo>
                <a:cubicBezTo>
                  <a:pt x="5723752" y="371759"/>
                  <a:pt x="5740762" y="403306"/>
                  <a:pt x="5752103" y="440420"/>
                </a:cubicBezTo>
                <a:cubicBezTo>
                  <a:pt x="5763442" y="477534"/>
                  <a:pt x="5769113" y="519391"/>
                  <a:pt x="5769113" y="565989"/>
                </a:cubicBezTo>
                <a:cubicBezTo>
                  <a:pt x="5769113" y="611351"/>
                  <a:pt x="5763133" y="653104"/>
                  <a:pt x="5751175" y="691249"/>
                </a:cubicBezTo>
                <a:cubicBezTo>
                  <a:pt x="5739216" y="729394"/>
                  <a:pt x="5721380" y="762281"/>
                  <a:pt x="5697669" y="789910"/>
                </a:cubicBezTo>
                <a:cubicBezTo>
                  <a:pt x="5673957" y="817540"/>
                  <a:pt x="5644266" y="839087"/>
                  <a:pt x="5608595" y="854551"/>
                </a:cubicBezTo>
                <a:cubicBezTo>
                  <a:pt x="5572924" y="870015"/>
                  <a:pt x="5531583" y="877747"/>
                  <a:pt x="5484573" y="877747"/>
                </a:cubicBezTo>
                <a:cubicBezTo>
                  <a:pt x="5438798" y="877747"/>
                  <a:pt x="5398901" y="870943"/>
                  <a:pt x="5364880" y="857334"/>
                </a:cubicBezTo>
                <a:cubicBezTo>
                  <a:pt x="5330859" y="843726"/>
                  <a:pt x="5302508" y="823932"/>
                  <a:pt x="5279827" y="797952"/>
                </a:cubicBezTo>
                <a:cubicBezTo>
                  <a:pt x="5257145" y="771972"/>
                  <a:pt x="5240238" y="740425"/>
                  <a:pt x="5229104" y="703311"/>
                </a:cubicBezTo>
                <a:cubicBezTo>
                  <a:pt x="5217970" y="666197"/>
                  <a:pt x="5212403" y="624134"/>
                  <a:pt x="5212403" y="577123"/>
                </a:cubicBezTo>
                <a:cubicBezTo>
                  <a:pt x="5212403" y="531762"/>
                  <a:pt x="5218279" y="490009"/>
                  <a:pt x="5230032" y="451864"/>
                </a:cubicBezTo>
                <a:cubicBezTo>
                  <a:pt x="5241785" y="413719"/>
                  <a:pt x="5259517" y="380832"/>
                  <a:pt x="5283229" y="353202"/>
                </a:cubicBezTo>
                <a:cubicBezTo>
                  <a:pt x="5306940" y="325573"/>
                  <a:pt x="5336529" y="304129"/>
                  <a:pt x="5371993" y="288871"/>
                </a:cubicBezTo>
                <a:cubicBezTo>
                  <a:pt x="5407457" y="273613"/>
                  <a:pt x="5448902" y="265984"/>
                  <a:pt x="5496325" y="265984"/>
                </a:cubicBezTo>
                <a:close/>
                <a:moveTo>
                  <a:pt x="4171732" y="265984"/>
                </a:moveTo>
                <a:cubicBezTo>
                  <a:pt x="4177092" y="265984"/>
                  <a:pt x="4183175" y="266294"/>
                  <a:pt x="4189979" y="266912"/>
                </a:cubicBezTo>
                <a:cubicBezTo>
                  <a:pt x="4196784" y="267531"/>
                  <a:pt x="4203897" y="268665"/>
                  <a:pt x="4211320" y="270314"/>
                </a:cubicBezTo>
                <a:cubicBezTo>
                  <a:pt x="4218743" y="271964"/>
                  <a:pt x="4225444" y="273819"/>
                  <a:pt x="4231423" y="275881"/>
                </a:cubicBezTo>
                <a:cubicBezTo>
                  <a:pt x="4237403" y="277943"/>
                  <a:pt x="4241630" y="280005"/>
                  <a:pt x="4244104" y="282067"/>
                </a:cubicBezTo>
                <a:cubicBezTo>
                  <a:pt x="4246578" y="284129"/>
                  <a:pt x="4248228" y="286088"/>
                  <a:pt x="4249053" y="287943"/>
                </a:cubicBezTo>
                <a:cubicBezTo>
                  <a:pt x="4249877" y="289799"/>
                  <a:pt x="4250599" y="292170"/>
                  <a:pt x="4251218" y="295057"/>
                </a:cubicBezTo>
                <a:cubicBezTo>
                  <a:pt x="4251836" y="297944"/>
                  <a:pt x="4252249" y="302170"/>
                  <a:pt x="4252454" y="307738"/>
                </a:cubicBezTo>
                <a:cubicBezTo>
                  <a:pt x="4252662" y="313305"/>
                  <a:pt x="4252764" y="320831"/>
                  <a:pt x="4252764" y="330315"/>
                </a:cubicBezTo>
                <a:cubicBezTo>
                  <a:pt x="4252764" y="339388"/>
                  <a:pt x="4252558" y="347017"/>
                  <a:pt x="4252145" y="353202"/>
                </a:cubicBezTo>
                <a:cubicBezTo>
                  <a:pt x="4251733" y="359388"/>
                  <a:pt x="4250908" y="364233"/>
                  <a:pt x="4249672" y="367739"/>
                </a:cubicBezTo>
                <a:cubicBezTo>
                  <a:pt x="4248434" y="371244"/>
                  <a:pt x="4246888" y="373924"/>
                  <a:pt x="4245032" y="375780"/>
                </a:cubicBezTo>
                <a:cubicBezTo>
                  <a:pt x="4243176" y="377636"/>
                  <a:pt x="4240599" y="378564"/>
                  <a:pt x="4237300" y="378564"/>
                </a:cubicBezTo>
                <a:cubicBezTo>
                  <a:pt x="4234000" y="378564"/>
                  <a:pt x="4229980" y="377636"/>
                  <a:pt x="4225238" y="375780"/>
                </a:cubicBezTo>
                <a:cubicBezTo>
                  <a:pt x="4220495" y="373924"/>
                  <a:pt x="4215135" y="372069"/>
                  <a:pt x="4209155" y="370213"/>
                </a:cubicBezTo>
                <a:cubicBezTo>
                  <a:pt x="4203176" y="368357"/>
                  <a:pt x="4196474" y="366604"/>
                  <a:pt x="4189052" y="364955"/>
                </a:cubicBezTo>
                <a:cubicBezTo>
                  <a:pt x="4181629" y="363306"/>
                  <a:pt x="4173588" y="362481"/>
                  <a:pt x="4164928" y="362481"/>
                </a:cubicBezTo>
                <a:cubicBezTo>
                  <a:pt x="4154618" y="362481"/>
                  <a:pt x="4144515" y="364543"/>
                  <a:pt x="4134618" y="368666"/>
                </a:cubicBezTo>
                <a:cubicBezTo>
                  <a:pt x="4124720" y="372790"/>
                  <a:pt x="4114308" y="379594"/>
                  <a:pt x="4103380" y="389079"/>
                </a:cubicBezTo>
                <a:cubicBezTo>
                  <a:pt x="4092452" y="398564"/>
                  <a:pt x="4081009" y="411141"/>
                  <a:pt x="4069050" y="426812"/>
                </a:cubicBezTo>
                <a:cubicBezTo>
                  <a:pt x="4057090" y="442482"/>
                  <a:pt x="4043895" y="461658"/>
                  <a:pt x="4029461" y="484338"/>
                </a:cubicBezTo>
                <a:lnTo>
                  <a:pt x="4029461" y="850530"/>
                </a:lnTo>
                <a:cubicBezTo>
                  <a:pt x="4029461" y="853829"/>
                  <a:pt x="4028636" y="856613"/>
                  <a:pt x="4026987" y="858881"/>
                </a:cubicBezTo>
                <a:cubicBezTo>
                  <a:pt x="4025338" y="861149"/>
                  <a:pt x="4022657" y="863108"/>
                  <a:pt x="4018946" y="864757"/>
                </a:cubicBezTo>
                <a:cubicBezTo>
                  <a:pt x="4015234" y="866407"/>
                  <a:pt x="4010079" y="867644"/>
                  <a:pt x="4003481" y="868469"/>
                </a:cubicBezTo>
                <a:cubicBezTo>
                  <a:pt x="3996884" y="869293"/>
                  <a:pt x="3988430" y="869706"/>
                  <a:pt x="3978120" y="869706"/>
                </a:cubicBezTo>
                <a:cubicBezTo>
                  <a:pt x="3968223" y="869706"/>
                  <a:pt x="3959975" y="869293"/>
                  <a:pt x="3953377" y="868469"/>
                </a:cubicBezTo>
                <a:cubicBezTo>
                  <a:pt x="3946780" y="867644"/>
                  <a:pt x="3941522" y="866407"/>
                  <a:pt x="3937604" y="864757"/>
                </a:cubicBezTo>
                <a:cubicBezTo>
                  <a:pt x="3933686" y="863108"/>
                  <a:pt x="3931006" y="861149"/>
                  <a:pt x="3929563" y="858881"/>
                </a:cubicBezTo>
                <a:cubicBezTo>
                  <a:pt x="3928119" y="856613"/>
                  <a:pt x="3927398" y="853829"/>
                  <a:pt x="3927398" y="850530"/>
                </a:cubicBezTo>
                <a:lnTo>
                  <a:pt x="3927398" y="293820"/>
                </a:lnTo>
                <a:cubicBezTo>
                  <a:pt x="3927398" y="290521"/>
                  <a:pt x="3928016" y="287737"/>
                  <a:pt x="3929253" y="285469"/>
                </a:cubicBezTo>
                <a:cubicBezTo>
                  <a:pt x="3930490" y="283201"/>
                  <a:pt x="3932965" y="281139"/>
                  <a:pt x="3936676" y="279284"/>
                </a:cubicBezTo>
                <a:cubicBezTo>
                  <a:pt x="3940388" y="277428"/>
                  <a:pt x="3945130" y="276191"/>
                  <a:pt x="3950903" y="275572"/>
                </a:cubicBezTo>
                <a:cubicBezTo>
                  <a:pt x="3956677" y="274954"/>
                  <a:pt x="3964305" y="274644"/>
                  <a:pt x="3973790" y="274644"/>
                </a:cubicBezTo>
                <a:cubicBezTo>
                  <a:pt x="3982862" y="274644"/>
                  <a:pt x="3990389" y="274954"/>
                  <a:pt x="3996368" y="275572"/>
                </a:cubicBezTo>
                <a:cubicBezTo>
                  <a:pt x="4002347" y="276191"/>
                  <a:pt x="4006987" y="277428"/>
                  <a:pt x="4010286" y="279284"/>
                </a:cubicBezTo>
                <a:cubicBezTo>
                  <a:pt x="4013585" y="281139"/>
                  <a:pt x="4015956" y="283201"/>
                  <a:pt x="4017399" y="285469"/>
                </a:cubicBezTo>
                <a:cubicBezTo>
                  <a:pt x="4018843" y="287737"/>
                  <a:pt x="4019564" y="290521"/>
                  <a:pt x="4019564" y="293820"/>
                </a:cubicBezTo>
                <a:lnTo>
                  <a:pt x="4019564" y="374852"/>
                </a:lnTo>
                <a:cubicBezTo>
                  <a:pt x="4034822" y="352584"/>
                  <a:pt x="4049152" y="334439"/>
                  <a:pt x="4062554" y="320418"/>
                </a:cubicBezTo>
                <a:cubicBezTo>
                  <a:pt x="4075956" y="306397"/>
                  <a:pt x="4088637" y="295366"/>
                  <a:pt x="4100596" y="287325"/>
                </a:cubicBezTo>
                <a:cubicBezTo>
                  <a:pt x="4112555" y="279284"/>
                  <a:pt x="4124411" y="273716"/>
                  <a:pt x="4136164" y="270624"/>
                </a:cubicBezTo>
                <a:cubicBezTo>
                  <a:pt x="4147917" y="267531"/>
                  <a:pt x="4159772" y="265984"/>
                  <a:pt x="4171732" y="265984"/>
                </a:cubicBezTo>
                <a:close/>
                <a:moveTo>
                  <a:pt x="3517595" y="265984"/>
                </a:moveTo>
                <a:cubicBezTo>
                  <a:pt x="3557596" y="265984"/>
                  <a:pt x="3591617" y="270520"/>
                  <a:pt x="3619658" y="279593"/>
                </a:cubicBezTo>
                <a:cubicBezTo>
                  <a:pt x="3647700" y="288665"/>
                  <a:pt x="3670381" y="301964"/>
                  <a:pt x="3687701" y="319490"/>
                </a:cubicBezTo>
                <a:cubicBezTo>
                  <a:pt x="3705020" y="337016"/>
                  <a:pt x="3717598" y="358769"/>
                  <a:pt x="3725433" y="384749"/>
                </a:cubicBezTo>
                <a:cubicBezTo>
                  <a:pt x="3733269" y="410729"/>
                  <a:pt x="3737186" y="441039"/>
                  <a:pt x="3737186" y="475679"/>
                </a:cubicBezTo>
                <a:lnTo>
                  <a:pt x="3737186" y="851149"/>
                </a:lnTo>
                <a:cubicBezTo>
                  <a:pt x="3737186" y="856097"/>
                  <a:pt x="3735537" y="859809"/>
                  <a:pt x="3732237" y="862283"/>
                </a:cubicBezTo>
                <a:cubicBezTo>
                  <a:pt x="3728939" y="864757"/>
                  <a:pt x="3724402" y="866613"/>
                  <a:pt x="3718629" y="867850"/>
                </a:cubicBezTo>
                <a:cubicBezTo>
                  <a:pt x="3712856" y="869087"/>
                  <a:pt x="3704402" y="869706"/>
                  <a:pt x="3693268" y="869706"/>
                </a:cubicBezTo>
                <a:cubicBezTo>
                  <a:pt x="3682546" y="869706"/>
                  <a:pt x="3673989" y="869087"/>
                  <a:pt x="3667597" y="867850"/>
                </a:cubicBezTo>
                <a:cubicBezTo>
                  <a:pt x="3661206" y="866613"/>
                  <a:pt x="3656567" y="864757"/>
                  <a:pt x="3653680" y="862283"/>
                </a:cubicBezTo>
                <a:cubicBezTo>
                  <a:pt x="3650793" y="859809"/>
                  <a:pt x="3649350" y="856097"/>
                  <a:pt x="3649350" y="851149"/>
                </a:cubicBezTo>
                <a:lnTo>
                  <a:pt x="3649350" y="795478"/>
                </a:lnTo>
                <a:cubicBezTo>
                  <a:pt x="3625020" y="821457"/>
                  <a:pt x="3597906" y="841664"/>
                  <a:pt x="3568008" y="856097"/>
                </a:cubicBezTo>
                <a:cubicBezTo>
                  <a:pt x="3538111" y="870530"/>
                  <a:pt x="3506461" y="877747"/>
                  <a:pt x="3473058" y="877747"/>
                </a:cubicBezTo>
                <a:cubicBezTo>
                  <a:pt x="3443780" y="877747"/>
                  <a:pt x="3417284" y="873932"/>
                  <a:pt x="3393572" y="866304"/>
                </a:cubicBezTo>
                <a:cubicBezTo>
                  <a:pt x="3369861" y="858674"/>
                  <a:pt x="3349654" y="847643"/>
                  <a:pt x="3332953" y="833210"/>
                </a:cubicBezTo>
                <a:cubicBezTo>
                  <a:pt x="3316252" y="818777"/>
                  <a:pt x="3303262" y="801045"/>
                  <a:pt x="3293983" y="780013"/>
                </a:cubicBezTo>
                <a:cubicBezTo>
                  <a:pt x="3284704" y="758982"/>
                  <a:pt x="3280065" y="735064"/>
                  <a:pt x="3280065" y="708260"/>
                </a:cubicBezTo>
                <a:cubicBezTo>
                  <a:pt x="3280065" y="676919"/>
                  <a:pt x="3286457" y="649702"/>
                  <a:pt x="3299241" y="626609"/>
                </a:cubicBezTo>
                <a:cubicBezTo>
                  <a:pt x="3312025" y="603516"/>
                  <a:pt x="3330375" y="584340"/>
                  <a:pt x="3354293" y="569082"/>
                </a:cubicBezTo>
                <a:cubicBezTo>
                  <a:pt x="3378211" y="553824"/>
                  <a:pt x="3407490" y="542381"/>
                  <a:pt x="3442130" y="534752"/>
                </a:cubicBezTo>
                <a:cubicBezTo>
                  <a:pt x="3476769" y="527123"/>
                  <a:pt x="3515739" y="523308"/>
                  <a:pt x="3559039" y="523308"/>
                </a:cubicBezTo>
                <a:lnTo>
                  <a:pt x="3635741" y="523308"/>
                </a:lnTo>
                <a:lnTo>
                  <a:pt x="3635741" y="480008"/>
                </a:lnTo>
                <a:cubicBezTo>
                  <a:pt x="3635741" y="458565"/>
                  <a:pt x="3633473" y="439595"/>
                  <a:pt x="3628937" y="423100"/>
                </a:cubicBezTo>
                <a:cubicBezTo>
                  <a:pt x="3624401" y="406605"/>
                  <a:pt x="3617081" y="392894"/>
                  <a:pt x="3606978" y="381966"/>
                </a:cubicBezTo>
                <a:cubicBezTo>
                  <a:pt x="3596875" y="371038"/>
                  <a:pt x="3583781" y="362790"/>
                  <a:pt x="3567699" y="357223"/>
                </a:cubicBezTo>
                <a:cubicBezTo>
                  <a:pt x="3551616" y="351656"/>
                  <a:pt x="3531822" y="348872"/>
                  <a:pt x="3508316" y="348872"/>
                </a:cubicBezTo>
                <a:cubicBezTo>
                  <a:pt x="3483161" y="348872"/>
                  <a:pt x="3460584" y="351862"/>
                  <a:pt x="3440583" y="357841"/>
                </a:cubicBezTo>
                <a:cubicBezTo>
                  <a:pt x="3420583" y="363821"/>
                  <a:pt x="3403057" y="370419"/>
                  <a:pt x="3388005" y="377636"/>
                </a:cubicBezTo>
                <a:cubicBezTo>
                  <a:pt x="3372954" y="384852"/>
                  <a:pt x="3360376" y="391450"/>
                  <a:pt x="3350273" y="397430"/>
                </a:cubicBezTo>
                <a:cubicBezTo>
                  <a:pt x="3340169" y="403409"/>
                  <a:pt x="3332644" y="406399"/>
                  <a:pt x="3327695" y="406399"/>
                </a:cubicBezTo>
                <a:cubicBezTo>
                  <a:pt x="3324396" y="406399"/>
                  <a:pt x="3321509" y="405574"/>
                  <a:pt x="3319035" y="403925"/>
                </a:cubicBezTo>
                <a:cubicBezTo>
                  <a:pt x="3316561" y="402275"/>
                  <a:pt x="3314396" y="399801"/>
                  <a:pt x="3312540" y="396502"/>
                </a:cubicBezTo>
                <a:cubicBezTo>
                  <a:pt x="3310684" y="393203"/>
                  <a:pt x="3309344" y="388976"/>
                  <a:pt x="3308519" y="383821"/>
                </a:cubicBezTo>
                <a:cubicBezTo>
                  <a:pt x="3307694" y="378667"/>
                  <a:pt x="3307282" y="372996"/>
                  <a:pt x="3307282" y="366811"/>
                </a:cubicBezTo>
                <a:cubicBezTo>
                  <a:pt x="3307282" y="356501"/>
                  <a:pt x="3308004" y="348357"/>
                  <a:pt x="3309447" y="342377"/>
                </a:cubicBezTo>
                <a:cubicBezTo>
                  <a:pt x="3310890" y="336398"/>
                  <a:pt x="3314396" y="330728"/>
                  <a:pt x="3319963" y="325367"/>
                </a:cubicBezTo>
                <a:cubicBezTo>
                  <a:pt x="3325530" y="320006"/>
                  <a:pt x="3335118" y="313717"/>
                  <a:pt x="3348726" y="306500"/>
                </a:cubicBezTo>
                <a:cubicBezTo>
                  <a:pt x="3362335" y="299284"/>
                  <a:pt x="3378005" y="292686"/>
                  <a:pt x="3395737" y="286706"/>
                </a:cubicBezTo>
                <a:cubicBezTo>
                  <a:pt x="3413470" y="280727"/>
                  <a:pt x="3432851" y="275778"/>
                  <a:pt x="3453883" y="271861"/>
                </a:cubicBezTo>
                <a:cubicBezTo>
                  <a:pt x="3474914" y="267943"/>
                  <a:pt x="3496151" y="265984"/>
                  <a:pt x="3517595" y="265984"/>
                </a:cubicBezTo>
                <a:close/>
                <a:moveTo>
                  <a:pt x="2580936" y="265984"/>
                </a:moveTo>
                <a:cubicBezTo>
                  <a:pt x="2604029" y="265984"/>
                  <a:pt x="2624750" y="268665"/>
                  <a:pt x="2643102" y="274026"/>
                </a:cubicBezTo>
                <a:cubicBezTo>
                  <a:pt x="2661453" y="279387"/>
                  <a:pt x="2677638" y="286912"/>
                  <a:pt x="2691660" y="296603"/>
                </a:cubicBezTo>
                <a:cubicBezTo>
                  <a:pt x="2705680" y="306294"/>
                  <a:pt x="2717640" y="317841"/>
                  <a:pt x="2727536" y="331243"/>
                </a:cubicBezTo>
                <a:cubicBezTo>
                  <a:pt x="2737434" y="344645"/>
                  <a:pt x="2745681" y="359594"/>
                  <a:pt x="2752279" y="376089"/>
                </a:cubicBezTo>
                <a:cubicBezTo>
                  <a:pt x="2770836" y="355883"/>
                  <a:pt x="2788465" y="338769"/>
                  <a:pt x="2805167" y="324748"/>
                </a:cubicBezTo>
                <a:cubicBezTo>
                  <a:pt x="2821868" y="310727"/>
                  <a:pt x="2837951" y="299387"/>
                  <a:pt x="2853415" y="290727"/>
                </a:cubicBezTo>
                <a:cubicBezTo>
                  <a:pt x="2868879" y="282067"/>
                  <a:pt x="2883930" y="275778"/>
                  <a:pt x="2898570" y="271861"/>
                </a:cubicBezTo>
                <a:cubicBezTo>
                  <a:pt x="2913210" y="267943"/>
                  <a:pt x="2927952" y="265984"/>
                  <a:pt x="2942797" y="265984"/>
                </a:cubicBezTo>
                <a:cubicBezTo>
                  <a:pt x="2978675" y="265984"/>
                  <a:pt x="3008778" y="272273"/>
                  <a:pt x="3033109" y="284851"/>
                </a:cubicBezTo>
                <a:cubicBezTo>
                  <a:pt x="3057439" y="297428"/>
                  <a:pt x="3077130" y="314233"/>
                  <a:pt x="3092182" y="335264"/>
                </a:cubicBezTo>
                <a:cubicBezTo>
                  <a:pt x="3107233" y="356295"/>
                  <a:pt x="3117955" y="380935"/>
                  <a:pt x="3124347" y="409183"/>
                </a:cubicBezTo>
                <a:cubicBezTo>
                  <a:pt x="3130739" y="437430"/>
                  <a:pt x="3133935" y="467225"/>
                  <a:pt x="3133935" y="498565"/>
                </a:cubicBezTo>
                <a:lnTo>
                  <a:pt x="3133935" y="850530"/>
                </a:lnTo>
                <a:cubicBezTo>
                  <a:pt x="3133935" y="853829"/>
                  <a:pt x="3133110" y="856613"/>
                  <a:pt x="3131460" y="858881"/>
                </a:cubicBezTo>
                <a:cubicBezTo>
                  <a:pt x="3129811" y="861149"/>
                  <a:pt x="3127131" y="863108"/>
                  <a:pt x="3123419" y="864757"/>
                </a:cubicBezTo>
                <a:cubicBezTo>
                  <a:pt x="3119708" y="866407"/>
                  <a:pt x="3114553" y="867644"/>
                  <a:pt x="3107955" y="868469"/>
                </a:cubicBezTo>
                <a:cubicBezTo>
                  <a:pt x="3101357" y="869293"/>
                  <a:pt x="3093109" y="869706"/>
                  <a:pt x="3083212" y="869706"/>
                </a:cubicBezTo>
                <a:cubicBezTo>
                  <a:pt x="3072903" y="869706"/>
                  <a:pt x="3064449" y="869293"/>
                  <a:pt x="3057851" y="868469"/>
                </a:cubicBezTo>
                <a:cubicBezTo>
                  <a:pt x="3051253" y="867644"/>
                  <a:pt x="3045995" y="866407"/>
                  <a:pt x="3042078" y="864757"/>
                </a:cubicBezTo>
                <a:cubicBezTo>
                  <a:pt x="3038160" y="863108"/>
                  <a:pt x="3035377" y="861149"/>
                  <a:pt x="3033727" y="858881"/>
                </a:cubicBezTo>
                <a:cubicBezTo>
                  <a:pt x="3032077" y="856613"/>
                  <a:pt x="3031253" y="853829"/>
                  <a:pt x="3031253" y="850530"/>
                </a:cubicBezTo>
                <a:lnTo>
                  <a:pt x="3031253" y="512174"/>
                </a:lnTo>
                <a:cubicBezTo>
                  <a:pt x="3031253" y="488668"/>
                  <a:pt x="3029191" y="467225"/>
                  <a:pt x="3025067" y="447843"/>
                </a:cubicBezTo>
                <a:cubicBezTo>
                  <a:pt x="3020943" y="428461"/>
                  <a:pt x="3014345" y="411760"/>
                  <a:pt x="3005273" y="397739"/>
                </a:cubicBezTo>
                <a:cubicBezTo>
                  <a:pt x="2996200" y="383718"/>
                  <a:pt x="2984654" y="372996"/>
                  <a:pt x="2970633" y="365574"/>
                </a:cubicBezTo>
                <a:cubicBezTo>
                  <a:pt x="2956612" y="358151"/>
                  <a:pt x="2940117" y="354439"/>
                  <a:pt x="2921148" y="354439"/>
                </a:cubicBezTo>
                <a:cubicBezTo>
                  <a:pt x="2897642" y="354439"/>
                  <a:pt x="2874033" y="363512"/>
                  <a:pt x="2850322" y="381656"/>
                </a:cubicBezTo>
                <a:cubicBezTo>
                  <a:pt x="2826610" y="399801"/>
                  <a:pt x="2800527" y="426399"/>
                  <a:pt x="2772073" y="461451"/>
                </a:cubicBezTo>
                <a:lnTo>
                  <a:pt x="2772073" y="850530"/>
                </a:lnTo>
                <a:cubicBezTo>
                  <a:pt x="2772073" y="853829"/>
                  <a:pt x="2771248" y="856613"/>
                  <a:pt x="2769599" y="858881"/>
                </a:cubicBezTo>
                <a:cubicBezTo>
                  <a:pt x="2767949" y="861149"/>
                  <a:pt x="2765165" y="863108"/>
                  <a:pt x="2761248" y="864757"/>
                </a:cubicBezTo>
                <a:cubicBezTo>
                  <a:pt x="2757331" y="866407"/>
                  <a:pt x="2752073" y="867644"/>
                  <a:pt x="2745475" y="868469"/>
                </a:cubicBezTo>
                <a:cubicBezTo>
                  <a:pt x="2738877" y="869293"/>
                  <a:pt x="2730629" y="869706"/>
                  <a:pt x="2720732" y="869706"/>
                </a:cubicBezTo>
                <a:cubicBezTo>
                  <a:pt x="2711247" y="869706"/>
                  <a:pt x="2703103" y="869293"/>
                  <a:pt x="2696299" y="868469"/>
                </a:cubicBezTo>
                <a:cubicBezTo>
                  <a:pt x="2689494" y="867644"/>
                  <a:pt x="2684133" y="866407"/>
                  <a:pt x="2680216" y="864757"/>
                </a:cubicBezTo>
                <a:cubicBezTo>
                  <a:pt x="2676298" y="863108"/>
                  <a:pt x="2673618" y="861149"/>
                  <a:pt x="2672175" y="858881"/>
                </a:cubicBezTo>
                <a:cubicBezTo>
                  <a:pt x="2670731" y="856613"/>
                  <a:pt x="2670010" y="853829"/>
                  <a:pt x="2670010" y="850530"/>
                </a:cubicBezTo>
                <a:lnTo>
                  <a:pt x="2670010" y="512174"/>
                </a:lnTo>
                <a:cubicBezTo>
                  <a:pt x="2670010" y="488668"/>
                  <a:pt x="2667741" y="467225"/>
                  <a:pt x="2663206" y="447843"/>
                </a:cubicBezTo>
                <a:cubicBezTo>
                  <a:pt x="2658669" y="428461"/>
                  <a:pt x="2651865" y="411760"/>
                  <a:pt x="2642793" y="397739"/>
                </a:cubicBezTo>
                <a:cubicBezTo>
                  <a:pt x="2633720" y="383718"/>
                  <a:pt x="2622276" y="372996"/>
                  <a:pt x="2608462" y="365574"/>
                </a:cubicBezTo>
                <a:cubicBezTo>
                  <a:pt x="2594648" y="358151"/>
                  <a:pt x="2578256" y="354439"/>
                  <a:pt x="2559286" y="354439"/>
                </a:cubicBezTo>
                <a:cubicBezTo>
                  <a:pt x="2535781" y="354439"/>
                  <a:pt x="2512069" y="363512"/>
                  <a:pt x="2488151" y="381656"/>
                </a:cubicBezTo>
                <a:cubicBezTo>
                  <a:pt x="2464233" y="399801"/>
                  <a:pt x="2438253" y="426399"/>
                  <a:pt x="2410211" y="461451"/>
                </a:cubicBezTo>
                <a:lnTo>
                  <a:pt x="2410211" y="850530"/>
                </a:lnTo>
                <a:cubicBezTo>
                  <a:pt x="2410211" y="853829"/>
                  <a:pt x="2409387" y="856613"/>
                  <a:pt x="2407737" y="858881"/>
                </a:cubicBezTo>
                <a:cubicBezTo>
                  <a:pt x="2406088" y="861149"/>
                  <a:pt x="2403407" y="863108"/>
                  <a:pt x="2399696" y="864757"/>
                </a:cubicBezTo>
                <a:cubicBezTo>
                  <a:pt x="2395984" y="866407"/>
                  <a:pt x="2390830" y="867644"/>
                  <a:pt x="2384231" y="868469"/>
                </a:cubicBezTo>
                <a:cubicBezTo>
                  <a:pt x="2377633" y="869293"/>
                  <a:pt x="2369180" y="869706"/>
                  <a:pt x="2358870" y="869706"/>
                </a:cubicBezTo>
                <a:cubicBezTo>
                  <a:pt x="2348973" y="869706"/>
                  <a:pt x="2340726" y="869293"/>
                  <a:pt x="2334127" y="868469"/>
                </a:cubicBezTo>
                <a:cubicBezTo>
                  <a:pt x="2327529" y="867644"/>
                  <a:pt x="2322271" y="866407"/>
                  <a:pt x="2318354" y="864757"/>
                </a:cubicBezTo>
                <a:cubicBezTo>
                  <a:pt x="2314437" y="863108"/>
                  <a:pt x="2311756" y="861149"/>
                  <a:pt x="2310313" y="858881"/>
                </a:cubicBezTo>
                <a:cubicBezTo>
                  <a:pt x="2308869" y="856613"/>
                  <a:pt x="2308148" y="853829"/>
                  <a:pt x="2308148" y="850530"/>
                </a:cubicBezTo>
                <a:lnTo>
                  <a:pt x="2308148" y="293820"/>
                </a:lnTo>
                <a:cubicBezTo>
                  <a:pt x="2308148" y="290521"/>
                  <a:pt x="2308766" y="287737"/>
                  <a:pt x="2310003" y="285469"/>
                </a:cubicBezTo>
                <a:cubicBezTo>
                  <a:pt x="2311240" y="283201"/>
                  <a:pt x="2313715" y="281139"/>
                  <a:pt x="2317426" y="279284"/>
                </a:cubicBezTo>
                <a:cubicBezTo>
                  <a:pt x="2321138" y="277428"/>
                  <a:pt x="2325880" y="276191"/>
                  <a:pt x="2331653" y="275572"/>
                </a:cubicBezTo>
                <a:cubicBezTo>
                  <a:pt x="2337427" y="274954"/>
                  <a:pt x="2345056" y="274644"/>
                  <a:pt x="2354540" y="274644"/>
                </a:cubicBezTo>
                <a:cubicBezTo>
                  <a:pt x="2363613" y="274644"/>
                  <a:pt x="2371138" y="274954"/>
                  <a:pt x="2377118" y="275572"/>
                </a:cubicBezTo>
                <a:cubicBezTo>
                  <a:pt x="2383098" y="276191"/>
                  <a:pt x="2387737" y="277428"/>
                  <a:pt x="2391036" y="279284"/>
                </a:cubicBezTo>
                <a:cubicBezTo>
                  <a:pt x="2394335" y="281139"/>
                  <a:pt x="2396706" y="283201"/>
                  <a:pt x="2398149" y="285469"/>
                </a:cubicBezTo>
                <a:cubicBezTo>
                  <a:pt x="2399593" y="287737"/>
                  <a:pt x="2400314" y="290521"/>
                  <a:pt x="2400314" y="293820"/>
                </a:cubicBezTo>
                <a:lnTo>
                  <a:pt x="2400314" y="367429"/>
                </a:lnTo>
                <a:cubicBezTo>
                  <a:pt x="2431655" y="332377"/>
                  <a:pt x="2462068" y="306707"/>
                  <a:pt x="2491553" y="290418"/>
                </a:cubicBezTo>
                <a:cubicBezTo>
                  <a:pt x="2521038" y="274129"/>
                  <a:pt x="2550832" y="265984"/>
                  <a:pt x="2580936" y="265984"/>
                </a:cubicBezTo>
                <a:close/>
                <a:moveTo>
                  <a:pt x="1571286" y="265984"/>
                </a:moveTo>
                <a:cubicBezTo>
                  <a:pt x="1594379" y="265984"/>
                  <a:pt x="1615101" y="268665"/>
                  <a:pt x="1633452" y="274026"/>
                </a:cubicBezTo>
                <a:cubicBezTo>
                  <a:pt x="1651802" y="279387"/>
                  <a:pt x="1667988" y="286912"/>
                  <a:pt x="1682009" y="296603"/>
                </a:cubicBezTo>
                <a:cubicBezTo>
                  <a:pt x="1696030" y="306294"/>
                  <a:pt x="1707989" y="317841"/>
                  <a:pt x="1717886" y="331243"/>
                </a:cubicBezTo>
                <a:cubicBezTo>
                  <a:pt x="1727783" y="344645"/>
                  <a:pt x="1736031" y="359594"/>
                  <a:pt x="1742629" y="376089"/>
                </a:cubicBezTo>
                <a:cubicBezTo>
                  <a:pt x="1761186" y="355883"/>
                  <a:pt x="1778815" y="338769"/>
                  <a:pt x="1795516" y="324748"/>
                </a:cubicBezTo>
                <a:cubicBezTo>
                  <a:pt x="1812218" y="310727"/>
                  <a:pt x="1828300" y="299387"/>
                  <a:pt x="1843765" y="290727"/>
                </a:cubicBezTo>
                <a:cubicBezTo>
                  <a:pt x="1859229" y="282067"/>
                  <a:pt x="1874281" y="275778"/>
                  <a:pt x="1888920" y="271861"/>
                </a:cubicBezTo>
                <a:cubicBezTo>
                  <a:pt x="1903559" y="267943"/>
                  <a:pt x="1918302" y="265984"/>
                  <a:pt x="1933147" y="265984"/>
                </a:cubicBezTo>
                <a:cubicBezTo>
                  <a:pt x="1969024" y="265984"/>
                  <a:pt x="1999128" y="272273"/>
                  <a:pt x="2023458" y="284851"/>
                </a:cubicBezTo>
                <a:cubicBezTo>
                  <a:pt x="2047789" y="297428"/>
                  <a:pt x="2067480" y="314233"/>
                  <a:pt x="2082531" y="335264"/>
                </a:cubicBezTo>
                <a:cubicBezTo>
                  <a:pt x="2097583" y="356295"/>
                  <a:pt x="2108305" y="380935"/>
                  <a:pt x="2114697" y="409183"/>
                </a:cubicBezTo>
                <a:cubicBezTo>
                  <a:pt x="2121089" y="437430"/>
                  <a:pt x="2124284" y="467225"/>
                  <a:pt x="2124284" y="498565"/>
                </a:cubicBezTo>
                <a:lnTo>
                  <a:pt x="2124284" y="850530"/>
                </a:lnTo>
                <a:cubicBezTo>
                  <a:pt x="2124284" y="853829"/>
                  <a:pt x="2123460" y="856613"/>
                  <a:pt x="2121810" y="858881"/>
                </a:cubicBezTo>
                <a:cubicBezTo>
                  <a:pt x="2120161" y="861149"/>
                  <a:pt x="2117481" y="863108"/>
                  <a:pt x="2113769" y="864757"/>
                </a:cubicBezTo>
                <a:cubicBezTo>
                  <a:pt x="2110057" y="866407"/>
                  <a:pt x="2104903" y="867644"/>
                  <a:pt x="2098305" y="868469"/>
                </a:cubicBezTo>
                <a:cubicBezTo>
                  <a:pt x="2091707" y="869293"/>
                  <a:pt x="2083459" y="869706"/>
                  <a:pt x="2073562" y="869706"/>
                </a:cubicBezTo>
                <a:cubicBezTo>
                  <a:pt x="2063253" y="869706"/>
                  <a:pt x="2054799" y="869293"/>
                  <a:pt x="2048201" y="868469"/>
                </a:cubicBezTo>
                <a:cubicBezTo>
                  <a:pt x="2041603" y="867644"/>
                  <a:pt x="2036345" y="866407"/>
                  <a:pt x="2032427" y="864757"/>
                </a:cubicBezTo>
                <a:cubicBezTo>
                  <a:pt x="2028510" y="863108"/>
                  <a:pt x="2025726" y="861149"/>
                  <a:pt x="2024077" y="858881"/>
                </a:cubicBezTo>
                <a:cubicBezTo>
                  <a:pt x="2022427" y="856613"/>
                  <a:pt x="2021603" y="853829"/>
                  <a:pt x="2021603" y="850530"/>
                </a:cubicBezTo>
                <a:lnTo>
                  <a:pt x="2021603" y="512174"/>
                </a:lnTo>
                <a:cubicBezTo>
                  <a:pt x="2021603" y="488668"/>
                  <a:pt x="2019540" y="467225"/>
                  <a:pt x="2015416" y="447843"/>
                </a:cubicBezTo>
                <a:cubicBezTo>
                  <a:pt x="2011293" y="428461"/>
                  <a:pt x="2004695" y="411760"/>
                  <a:pt x="1995623" y="397739"/>
                </a:cubicBezTo>
                <a:cubicBezTo>
                  <a:pt x="1986551" y="383718"/>
                  <a:pt x="1975004" y="372996"/>
                  <a:pt x="1960983" y="365574"/>
                </a:cubicBezTo>
                <a:cubicBezTo>
                  <a:pt x="1946962" y="358151"/>
                  <a:pt x="1930467" y="354439"/>
                  <a:pt x="1911497" y="354439"/>
                </a:cubicBezTo>
                <a:cubicBezTo>
                  <a:pt x="1887992" y="354439"/>
                  <a:pt x="1864383" y="363512"/>
                  <a:pt x="1840672" y="381656"/>
                </a:cubicBezTo>
                <a:cubicBezTo>
                  <a:pt x="1816960" y="399801"/>
                  <a:pt x="1790877" y="426399"/>
                  <a:pt x="1762423" y="461451"/>
                </a:cubicBezTo>
                <a:lnTo>
                  <a:pt x="1762423" y="850530"/>
                </a:lnTo>
                <a:cubicBezTo>
                  <a:pt x="1762423" y="853829"/>
                  <a:pt x="1761598" y="856613"/>
                  <a:pt x="1759949" y="858881"/>
                </a:cubicBezTo>
                <a:cubicBezTo>
                  <a:pt x="1758299" y="861149"/>
                  <a:pt x="1755516" y="863108"/>
                  <a:pt x="1751598" y="864757"/>
                </a:cubicBezTo>
                <a:cubicBezTo>
                  <a:pt x="1747680" y="866407"/>
                  <a:pt x="1742423" y="867644"/>
                  <a:pt x="1735825" y="868469"/>
                </a:cubicBezTo>
                <a:cubicBezTo>
                  <a:pt x="1729226" y="869293"/>
                  <a:pt x="1720979" y="869706"/>
                  <a:pt x="1711082" y="869706"/>
                </a:cubicBezTo>
                <a:cubicBezTo>
                  <a:pt x="1701597" y="869706"/>
                  <a:pt x="1693453" y="869293"/>
                  <a:pt x="1686648" y="868469"/>
                </a:cubicBezTo>
                <a:cubicBezTo>
                  <a:pt x="1679844" y="867644"/>
                  <a:pt x="1674483" y="866407"/>
                  <a:pt x="1670566" y="864757"/>
                </a:cubicBezTo>
                <a:cubicBezTo>
                  <a:pt x="1666648" y="863108"/>
                  <a:pt x="1663968" y="861149"/>
                  <a:pt x="1662524" y="858881"/>
                </a:cubicBezTo>
                <a:cubicBezTo>
                  <a:pt x="1661081" y="856613"/>
                  <a:pt x="1660360" y="853829"/>
                  <a:pt x="1660360" y="850530"/>
                </a:cubicBezTo>
                <a:lnTo>
                  <a:pt x="1660360" y="512174"/>
                </a:lnTo>
                <a:cubicBezTo>
                  <a:pt x="1660360" y="488668"/>
                  <a:pt x="1658091" y="467225"/>
                  <a:pt x="1653555" y="447843"/>
                </a:cubicBezTo>
                <a:cubicBezTo>
                  <a:pt x="1649019" y="428461"/>
                  <a:pt x="1642215" y="411760"/>
                  <a:pt x="1633142" y="397739"/>
                </a:cubicBezTo>
                <a:cubicBezTo>
                  <a:pt x="1624070" y="383718"/>
                  <a:pt x="1612627" y="372996"/>
                  <a:pt x="1598812" y="365574"/>
                </a:cubicBezTo>
                <a:cubicBezTo>
                  <a:pt x="1584997" y="358151"/>
                  <a:pt x="1568605" y="354439"/>
                  <a:pt x="1549636" y="354439"/>
                </a:cubicBezTo>
                <a:cubicBezTo>
                  <a:pt x="1526130" y="354439"/>
                  <a:pt x="1502419" y="363512"/>
                  <a:pt x="1478501" y="381656"/>
                </a:cubicBezTo>
                <a:cubicBezTo>
                  <a:pt x="1454583" y="399801"/>
                  <a:pt x="1428603" y="426399"/>
                  <a:pt x="1400561" y="461451"/>
                </a:cubicBezTo>
                <a:lnTo>
                  <a:pt x="1400561" y="850530"/>
                </a:lnTo>
                <a:cubicBezTo>
                  <a:pt x="1400561" y="853829"/>
                  <a:pt x="1399736" y="856613"/>
                  <a:pt x="1398087" y="858881"/>
                </a:cubicBezTo>
                <a:cubicBezTo>
                  <a:pt x="1396438" y="861149"/>
                  <a:pt x="1393757" y="863108"/>
                  <a:pt x="1390046" y="864757"/>
                </a:cubicBezTo>
                <a:cubicBezTo>
                  <a:pt x="1386334" y="866407"/>
                  <a:pt x="1381179" y="867644"/>
                  <a:pt x="1374582" y="868469"/>
                </a:cubicBezTo>
                <a:cubicBezTo>
                  <a:pt x="1367983" y="869293"/>
                  <a:pt x="1359530" y="869706"/>
                  <a:pt x="1349220" y="869706"/>
                </a:cubicBezTo>
                <a:cubicBezTo>
                  <a:pt x="1339323" y="869706"/>
                  <a:pt x="1331076" y="869293"/>
                  <a:pt x="1324478" y="868469"/>
                </a:cubicBezTo>
                <a:cubicBezTo>
                  <a:pt x="1317880" y="867644"/>
                  <a:pt x="1312622" y="866407"/>
                  <a:pt x="1308704" y="864757"/>
                </a:cubicBezTo>
                <a:cubicBezTo>
                  <a:pt x="1304786" y="863108"/>
                  <a:pt x="1302106" y="861149"/>
                  <a:pt x="1300663" y="858881"/>
                </a:cubicBezTo>
                <a:cubicBezTo>
                  <a:pt x="1299220" y="856613"/>
                  <a:pt x="1298498" y="853829"/>
                  <a:pt x="1298498" y="850530"/>
                </a:cubicBezTo>
                <a:lnTo>
                  <a:pt x="1298498" y="293820"/>
                </a:lnTo>
                <a:cubicBezTo>
                  <a:pt x="1298498" y="290521"/>
                  <a:pt x="1299116" y="287737"/>
                  <a:pt x="1300354" y="285469"/>
                </a:cubicBezTo>
                <a:cubicBezTo>
                  <a:pt x="1301591" y="283201"/>
                  <a:pt x="1304065" y="281139"/>
                  <a:pt x="1307776" y="279284"/>
                </a:cubicBezTo>
                <a:cubicBezTo>
                  <a:pt x="1311488" y="277428"/>
                  <a:pt x="1316230" y="276191"/>
                  <a:pt x="1322003" y="275572"/>
                </a:cubicBezTo>
                <a:cubicBezTo>
                  <a:pt x="1327777" y="274954"/>
                  <a:pt x="1335406" y="274644"/>
                  <a:pt x="1344890" y="274644"/>
                </a:cubicBezTo>
                <a:cubicBezTo>
                  <a:pt x="1353962" y="274644"/>
                  <a:pt x="1361488" y="274954"/>
                  <a:pt x="1367468" y="275572"/>
                </a:cubicBezTo>
                <a:cubicBezTo>
                  <a:pt x="1373447" y="276191"/>
                  <a:pt x="1378087" y="277428"/>
                  <a:pt x="1381386" y="279284"/>
                </a:cubicBezTo>
                <a:cubicBezTo>
                  <a:pt x="1384685" y="281139"/>
                  <a:pt x="1387056" y="283201"/>
                  <a:pt x="1388499" y="285469"/>
                </a:cubicBezTo>
                <a:cubicBezTo>
                  <a:pt x="1389943" y="287737"/>
                  <a:pt x="1390664" y="290521"/>
                  <a:pt x="1390664" y="293820"/>
                </a:cubicBezTo>
                <a:lnTo>
                  <a:pt x="1390664" y="367429"/>
                </a:lnTo>
                <a:cubicBezTo>
                  <a:pt x="1422005" y="332377"/>
                  <a:pt x="1452418" y="306707"/>
                  <a:pt x="1481903" y="290418"/>
                </a:cubicBezTo>
                <a:cubicBezTo>
                  <a:pt x="1511388" y="274129"/>
                  <a:pt x="1541182" y="265984"/>
                  <a:pt x="1571286" y="265984"/>
                </a:cubicBezTo>
                <a:close/>
                <a:moveTo>
                  <a:pt x="11898469" y="125570"/>
                </a:moveTo>
                <a:cubicBezTo>
                  <a:pt x="11908778" y="125570"/>
                  <a:pt x="11917233" y="125982"/>
                  <a:pt x="11923830" y="126807"/>
                </a:cubicBezTo>
                <a:cubicBezTo>
                  <a:pt x="11930427" y="127631"/>
                  <a:pt x="11935583" y="128972"/>
                  <a:pt x="11939294" y="130827"/>
                </a:cubicBezTo>
                <a:cubicBezTo>
                  <a:pt x="11943006" y="132683"/>
                  <a:pt x="11945687" y="134848"/>
                  <a:pt x="11947336" y="137322"/>
                </a:cubicBezTo>
                <a:cubicBezTo>
                  <a:pt x="11948984" y="139797"/>
                  <a:pt x="11949810" y="142477"/>
                  <a:pt x="11949810" y="145364"/>
                </a:cubicBezTo>
                <a:lnTo>
                  <a:pt x="11949810" y="277737"/>
                </a:lnTo>
                <a:lnTo>
                  <a:pt x="12092699" y="277737"/>
                </a:lnTo>
                <a:cubicBezTo>
                  <a:pt x="12095999" y="277737"/>
                  <a:pt x="12098885" y="278459"/>
                  <a:pt x="12101359" y="279902"/>
                </a:cubicBezTo>
                <a:cubicBezTo>
                  <a:pt x="12103833" y="281345"/>
                  <a:pt x="12105998" y="283820"/>
                  <a:pt x="12107854" y="287325"/>
                </a:cubicBezTo>
                <a:cubicBezTo>
                  <a:pt x="12109709" y="290830"/>
                  <a:pt x="12111050" y="295263"/>
                  <a:pt x="12111874" y="300624"/>
                </a:cubicBezTo>
                <a:cubicBezTo>
                  <a:pt x="12112700" y="305985"/>
                  <a:pt x="12113112" y="312583"/>
                  <a:pt x="12113112" y="320418"/>
                </a:cubicBezTo>
                <a:cubicBezTo>
                  <a:pt x="12113112" y="335264"/>
                  <a:pt x="12111256" y="345986"/>
                  <a:pt x="12107544" y="352584"/>
                </a:cubicBezTo>
                <a:cubicBezTo>
                  <a:pt x="12103833" y="359182"/>
                  <a:pt x="12098885" y="362481"/>
                  <a:pt x="12092699" y="362481"/>
                </a:cubicBezTo>
                <a:lnTo>
                  <a:pt x="11949810" y="362481"/>
                </a:lnTo>
                <a:lnTo>
                  <a:pt x="11949810" y="673001"/>
                </a:lnTo>
                <a:cubicBezTo>
                  <a:pt x="11949810" y="711352"/>
                  <a:pt x="11955481" y="740322"/>
                  <a:pt x="11966821" y="759910"/>
                </a:cubicBezTo>
                <a:cubicBezTo>
                  <a:pt x="11978162" y="779498"/>
                  <a:pt x="11998471" y="789292"/>
                  <a:pt x="12027749" y="789292"/>
                </a:cubicBezTo>
                <a:cubicBezTo>
                  <a:pt x="12037235" y="789292"/>
                  <a:pt x="12045688" y="788364"/>
                  <a:pt x="12053111" y="786508"/>
                </a:cubicBezTo>
                <a:cubicBezTo>
                  <a:pt x="12060533" y="784653"/>
                  <a:pt x="12067132" y="782694"/>
                  <a:pt x="12072905" y="780632"/>
                </a:cubicBezTo>
                <a:cubicBezTo>
                  <a:pt x="12078679" y="778570"/>
                  <a:pt x="12083627" y="776611"/>
                  <a:pt x="12087750" y="774756"/>
                </a:cubicBezTo>
                <a:cubicBezTo>
                  <a:pt x="12091873" y="772900"/>
                  <a:pt x="12095586" y="771972"/>
                  <a:pt x="12098885" y="771972"/>
                </a:cubicBezTo>
                <a:cubicBezTo>
                  <a:pt x="12100947" y="771972"/>
                  <a:pt x="12102905" y="772487"/>
                  <a:pt x="12104761" y="773518"/>
                </a:cubicBezTo>
                <a:cubicBezTo>
                  <a:pt x="12106617" y="774549"/>
                  <a:pt x="12108061" y="776508"/>
                  <a:pt x="12109091" y="779395"/>
                </a:cubicBezTo>
                <a:cubicBezTo>
                  <a:pt x="12110121" y="782281"/>
                  <a:pt x="12111050" y="786199"/>
                  <a:pt x="12111874" y="791148"/>
                </a:cubicBezTo>
                <a:cubicBezTo>
                  <a:pt x="12112700" y="796096"/>
                  <a:pt x="12113112" y="802282"/>
                  <a:pt x="12113112" y="809705"/>
                </a:cubicBezTo>
                <a:cubicBezTo>
                  <a:pt x="12113112" y="821664"/>
                  <a:pt x="12112287" y="831148"/>
                  <a:pt x="12110637" y="838159"/>
                </a:cubicBezTo>
                <a:cubicBezTo>
                  <a:pt x="12108989" y="845169"/>
                  <a:pt x="12106514" y="850324"/>
                  <a:pt x="12103215" y="853623"/>
                </a:cubicBezTo>
                <a:cubicBezTo>
                  <a:pt x="12099915" y="856922"/>
                  <a:pt x="12094967" y="860015"/>
                  <a:pt x="12088369" y="862901"/>
                </a:cubicBezTo>
                <a:cubicBezTo>
                  <a:pt x="12081772" y="865788"/>
                  <a:pt x="12074245" y="868159"/>
                  <a:pt x="12065791" y="870015"/>
                </a:cubicBezTo>
                <a:cubicBezTo>
                  <a:pt x="12057338" y="871871"/>
                  <a:pt x="12048369" y="873417"/>
                  <a:pt x="12038884" y="874654"/>
                </a:cubicBezTo>
                <a:cubicBezTo>
                  <a:pt x="12029398" y="875891"/>
                  <a:pt x="12019915" y="876510"/>
                  <a:pt x="12010429" y="876510"/>
                </a:cubicBezTo>
                <a:cubicBezTo>
                  <a:pt x="11981564" y="876510"/>
                  <a:pt x="11956821" y="872695"/>
                  <a:pt x="11936201" y="865066"/>
                </a:cubicBezTo>
                <a:cubicBezTo>
                  <a:pt x="11915582" y="857437"/>
                  <a:pt x="11898676" y="845891"/>
                  <a:pt x="11885479" y="830427"/>
                </a:cubicBezTo>
                <a:cubicBezTo>
                  <a:pt x="11872282" y="814962"/>
                  <a:pt x="11862695" y="795374"/>
                  <a:pt x="11856716" y="771663"/>
                </a:cubicBezTo>
                <a:cubicBezTo>
                  <a:pt x="11850737" y="747951"/>
                  <a:pt x="11847746" y="720012"/>
                  <a:pt x="11847746" y="687847"/>
                </a:cubicBezTo>
                <a:lnTo>
                  <a:pt x="11847746" y="362481"/>
                </a:lnTo>
                <a:lnTo>
                  <a:pt x="11769807" y="362481"/>
                </a:lnTo>
                <a:cubicBezTo>
                  <a:pt x="11763621" y="362481"/>
                  <a:pt x="11758673" y="359182"/>
                  <a:pt x="11754961" y="352584"/>
                </a:cubicBezTo>
                <a:cubicBezTo>
                  <a:pt x="11751250" y="345986"/>
                  <a:pt x="11749394" y="335264"/>
                  <a:pt x="11749394" y="320418"/>
                </a:cubicBezTo>
                <a:cubicBezTo>
                  <a:pt x="11749394" y="312583"/>
                  <a:pt x="11749911" y="305985"/>
                  <a:pt x="11750941" y="300624"/>
                </a:cubicBezTo>
                <a:cubicBezTo>
                  <a:pt x="11751971" y="295263"/>
                  <a:pt x="11753313" y="290830"/>
                  <a:pt x="11754961" y="287325"/>
                </a:cubicBezTo>
                <a:cubicBezTo>
                  <a:pt x="11756610" y="283820"/>
                  <a:pt x="11758776" y="281345"/>
                  <a:pt x="11761456" y="279902"/>
                </a:cubicBezTo>
                <a:cubicBezTo>
                  <a:pt x="11764138" y="278459"/>
                  <a:pt x="11767127" y="277737"/>
                  <a:pt x="11770426" y="277737"/>
                </a:cubicBezTo>
                <a:lnTo>
                  <a:pt x="11847746" y="277737"/>
                </a:lnTo>
                <a:lnTo>
                  <a:pt x="11847746" y="145364"/>
                </a:lnTo>
                <a:cubicBezTo>
                  <a:pt x="11847746" y="142477"/>
                  <a:pt x="11848468" y="139797"/>
                  <a:pt x="11849911" y="137322"/>
                </a:cubicBezTo>
                <a:cubicBezTo>
                  <a:pt x="11851355" y="134848"/>
                  <a:pt x="11854036" y="132683"/>
                  <a:pt x="11857953" y="130827"/>
                </a:cubicBezTo>
                <a:cubicBezTo>
                  <a:pt x="11861871" y="128972"/>
                  <a:pt x="11867129" y="127631"/>
                  <a:pt x="11873726" y="126807"/>
                </a:cubicBezTo>
                <a:cubicBezTo>
                  <a:pt x="11880323" y="125982"/>
                  <a:pt x="11888572" y="125570"/>
                  <a:pt x="11898469" y="125570"/>
                </a:cubicBezTo>
                <a:close/>
                <a:moveTo>
                  <a:pt x="6669244" y="125570"/>
                </a:moveTo>
                <a:cubicBezTo>
                  <a:pt x="6679553" y="125570"/>
                  <a:pt x="6688008" y="125982"/>
                  <a:pt x="6694606" y="126807"/>
                </a:cubicBezTo>
                <a:cubicBezTo>
                  <a:pt x="6701203" y="127631"/>
                  <a:pt x="6706358" y="128972"/>
                  <a:pt x="6710070" y="130827"/>
                </a:cubicBezTo>
                <a:cubicBezTo>
                  <a:pt x="6713781" y="132683"/>
                  <a:pt x="6716462" y="134848"/>
                  <a:pt x="6718111" y="137322"/>
                </a:cubicBezTo>
                <a:cubicBezTo>
                  <a:pt x="6719760" y="139797"/>
                  <a:pt x="6720586" y="142477"/>
                  <a:pt x="6720586" y="145364"/>
                </a:cubicBezTo>
                <a:lnTo>
                  <a:pt x="6720586" y="277737"/>
                </a:lnTo>
                <a:lnTo>
                  <a:pt x="6863474" y="277737"/>
                </a:lnTo>
                <a:cubicBezTo>
                  <a:pt x="6866773" y="277737"/>
                  <a:pt x="6869660" y="278459"/>
                  <a:pt x="6872134" y="279902"/>
                </a:cubicBezTo>
                <a:cubicBezTo>
                  <a:pt x="6874608" y="281345"/>
                  <a:pt x="6876773" y="283820"/>
                  <a:pt x="6878629" y="287325"/>
                </a:cubicBezTo>
                <a:cubicBezTo>
                  <a:pt x="6880485" y="290830"/>
                  <a:pt x="6881825" y="295263"/>
                  <a:pt x="6882650" y="300624"/>
                </a:cubicBezTo>
                <a:cubicBezTo>
                  <a:pt x="6883475" y="305985"/>
                  <a:pt x="6883887" y="312583"/>
                  <a:pt x="6883887" y="320418"/>
                </a:cubicBezTo>
                <a:cubicBezTo>
                  <a:pt x="6883887" y="335264"/>
                  <a:pt x="6882031" y="345986"/>
                  <a:pt x="6878320" y="352584"/>
                </a:cubicBezTo>
                <a:cubicBezTo>
                  <a:pt x="6874608" y="359182"/>
                  <a:pt x="6869660" y="362481"/>
                  <a:pt x="6863474" y="362481"/>
                </a:cubicBezTo>
                <a:lnTo>
                  <a:pt x="6720586" y="362481"/>
                </a:lnTo>
                <a:lnTo>
                  <a:pt x="6720586" y="673001"/>
                </a:lnTo>
                <a:cubicBezTo>
                  <a:pt x="6720586" y="711352"/>
                  <a:pt x="6726255" y="740322"/>
                  <a:pt x="6737596" y="759910"/>
                </a:cubicBezTo>
                <a:cubicBezTo>
                  <a:pt x="6748936" y="779498"/>
                  <a:pt x="6769246" y="789292"/>
                  <a:pt x="6798525" y="789292"/>
                </a:cubicBezTo>
                <a:cubicBezTo>
                  <a:pt x="6808009" y="789292"/>
                  <a:pt x="6816463" y="788364"/>
                  <a:pt x="6823886" y="786508"/>
                </a:cubicBezTo>
                <a:cubicBezTo>
                  <a:pt x="6831309" y="784653"/>
                  <a:pt x="6837907" y="782694"/>
                  <a:pt x="6843680" y="780632"/>
                </a:cubicBezTo>
                <a:cubicBezTo>
                  <a:pt x="6849453" y="778570"/>
                  <a:pt x="6854402" y="776611"/>
                  <a:pt x="6858526" y="774756"/>
                </a:cubicBezTo>
                <a:cubicBezTo>
                  <a:pt x="6862649" y="772900"/>
                  <a:pt x="6866361" y="771972"/>
                  <a:pt x="6869660" y="771972"/>
                </a:cubicBezTo>
                <a:cubicBezTo>
                  <a:pt x="6871722" y="771972"/>
                  <a:pt x="6873680" y="772487"/>
                  <a:pt x="6875536" y="773518"/>
                </a:cubicBezTo>
                <a:cubicBezTo>
                  <a:pt x="6877392" y="774549"/>
                  <a:pt x="6878835" y="776508"/>
                  <a:pt x="6879866" y="779395"/>
                </a:cubicBezTo>
                <a:cubicBezTo>
                  <a:pt x="6880897" y="782281"/>
                  <a:pt x="6881825" y="786199"/>
                  <a:pt x="6882650" y="791148"/>
                </a:cubicBezTo>
                <a:cubicBezTo>
                  <a:pt x="6883475" y="796096"/>
                  <a:pt x="6883887" y="802282"/>
                  <a:pt x="6883887" y="809705"/>
                </a:cubicBezTo>
                <a:cubicBezTo>
                  <a:pt x="6883887" y="821664"/>
                  <a:pt x="6883062" y="831148"/>
                  <a:pt x="6881413" y="838159"/>
                </a:cubicBezTo>
                <a:cubicBezTo>
                  <a:pt x="6879763" y="845169"/>
                  <a:pt x="6877289" y="850324"/>
                  <a:pt x="6873990" y="853623"/>
                </a:cubicBezTo>
                <a:cubicBezTo>
                  <a:pt x="6870691" y="856922"/>
                  <a:pt x="6865742" y="860015"/>
                  <a:pt x="6859144" y="862901"/>
                </a:cubicBezTo>
                <a:cubicBezTo>
                  <a:pt x="6852546" y="865788"/>
                  <a:pt x="6845020" y="868159"/>
                  <a:pt x="6836566" y="870015"/>
                </a:cubicBezTo>
                <a:cubicBezTo>
                  <a:pt x="6828113" y="871871"/>
                  <a:pt x="6819144" y="873417"/>
                  <a:pt x="6809659" y="874654"/>
                </a:cubicBezTo>
                <a:cubicBezTo>
                  <a:pt x="6800174" y="875891"/>
                  <a:pt x="6790690" y="876510"/>
                  <a:pt x="6781205" y="876510"/>
                </a:cubicBezTo>
                <a:cubicBezTo>
                  <a:pt x="6752338" y="876510"/>
                  <a:pt x="6727596" y="872695"/>
                  <a:pt x="6706977" y="865066"/>
                </a:cubicBezTo>
                <a:cubicBezTo>
                  <a:pt x="6686358" y="857437"/>
                  <a:pt x="6669451" y="845891"/>
                  <a:pt x="6656254" y="830427"/>
                </a:cubicBezTo>
                <a:cubicBezTo>
                  <a:pt x="6643058" y="814962"/>
                  <a:pt x="6633470" y="795374"/>
                  <a:pt x="6627491" y="771663"/>
                </a:cubicBezTo>
                <a:cubicBezTo>
                  <a:pt x="6621512" y="747951"/>
                  <a:pt x="6618522" y="720012"/>
                  <a:pt x="6618522" y="687847"/>
                </a:cubicBezTo>
                <a:lnTo>
                  <a:pt x="6618522" y="362481"/>
                </a:lnTo>
                <a:lnTo>
                  <a:pt x="6540583" y="362481"/>
                </a:lnTo>
                <a:cubicBezTo>
                  <a:pt x="6534397" y="362481"/>
                  <a:pt x="6529449" y="359182"/>
                  <a:pt x="6525737" y="352584"/>
                </a:cubicBezTo>
                <a:cubicBezTo>
                  <a:pt x="6522026" y="345986"/>
                  <a:pt x="6520170" y="335264"/>
                  <a:pt x="6520170" y="320418"/>
                </a:cubicBezTo>
                <a:cubicBezTo>
                  <a:pt x="6520170" y="312583"/>
                  <a:pt x="6520685" y="305985"/>
                  <a:pt x="6521716" y="300624"/>
                </a:cubicBezTo>
                <a:cubicBezTo>
                  <a:pt x="6522747" y="295263"/>
                  <a:pt x="6524087" y="290830"/>
                  <a:pt x="6525737" y="287325"/>
                </a:cubicBezTo>
                <a:cubicBezTo>
                  <a:pt x="6527386" y="283820"/>
                  <a:pt x="6529551" y="281345"/>
                  <a:pt x="6532232" y="279902"/>
                </a:cubicBezTo>
                <a:cubicBezTo>
                  <a:pt x="6534912" y="278459"/>
                  <a:pt x="6537902" y="277737"/>
                  <a:pt x="6541201" y="277737"/>
                </a:cubicBezTo>
                <a:lnTo>
                  <a:pt x="6618522" y="277737"/>
                </a:lnTo>
                <a:lnTo>
                  <a:pt x="6618522" y="145364"/>
                </a:lnTo>
                <a:cubicBezTo>
                  <a:pt x="6618522" y="142477"/>
                  <a:pt x="6619244" y="139797"/>
                  <a:pt x="6620687" y="137322"/>
                </a:cubicBezTo>
                <a:cubicBezTo>
                  <a:pt x="6622130" y="134848"/>
                  <a:pt x="6624811" y="132683"/>
                  <a:pt x="6628728" y="130827"/>
                </a:cubicBezTo>
                <a:cubicBezTo>
                  <a:pt x="6632646" y="128972"/>
                  <a:pt x="6637904" y="127631"/>
                  <a:pt x="6644502" y="126807"/>
                </a:cubicBezTo>
                <a:cubicBezTo>
                  <a:pt x="6651099" y="125982"/>
                  <a:pt x="6659348" y="125570"/>
                  <a:pt x="6669244" y="125570"/>
                </a:cubicBezTo>
                <a:close/>
                <a:moveTo>
                  <a:pt x="262891" y="53816"/>
                </a:moveTo>
                <a:cubicBezTo>
                  <a:pt x="280623" y="53816"/>
                  <a:pt x="298459" y="55362"/>
                  <a:pt x="316397" y="58455"/>
                </a:cubicBezTo>
                <a:cubicBezTo>
                  <a:pt x="334336" y="61548"/>
                  <a:pt x="351243" y="65672"/>
                  <a:pt x="367119" y="70826"/>
                </a:cubicBezTo>
                <a:cubicBezTo>
                  <a:pt x="382996" y="75981"/>
                  <a:pt x="397120" y="81754"/>
                  <a:pt x="409491" y="88146"/>
                </a:cubicBezTo>
                <a:cubicBezTo>
                  <a:pt x="421863" y="94538"/>
                  <a:pt x="430007" y="99693"/>
                  <a:pt x="433925" y="103610"/>
                </a:cubicBezTo>
                <a:cubicBezTo>
                  <a:pt x="437842" y="107528"/>
                  <a:pt x="440420" y="110621"/>
                  <a:pt x="441657" y="112889"/>
                </a:cubicBezTo>
                <a:cubicBezTo>
                  <a:pt x="442894" y="115157"/>
                  <a:pt x="443925" y="118044"/>
                  <a:pt x="444750" y="121549"/>
                </a:cubicBezTo>
                <a:cubicBezTo>
                  <a:pt x="445574" y="125054"/>
                  <a:pt x="446193" y="129281"/>
                  <a:pt x="446605" y="134229"/>
                </a:cubicBezTo>
                <a:cubicBezTo>
                  <a:pt x="447018" y="139178"/>
                  <a:pt x="447224" y="145570"/>
                  <a:pt x="447224" y="153405"/>
                </a:cubicBezTo>
                <a:cubicBezTo>
                  <a:pt x="447224" y="160828"/>
                  <a:pt x="446915" y="167426"/>
                  <a:pt x="446296" y="173199"/>
                </a:cubicBezTo>
                <a:cubicBezTo>
                  <a:pt x="445678" y="178973"/>
                  <a:pt x="444750" y="183818"/>
                  <a:pt x="443513" y="187736"/>
                </a:cubicBezTo>
                <a:cubicBezTo>
                  <a:pt x="442275" y="191653"/>
                  <a:pt x="440523" y="194540"/>
                  <a:pt x="438255" y="196395"/>
                </a:cubicBezTo>
                <a:cubicBezTo>
                  <a:pt x="435987" y="198251"/>
                  <a:pt x="433409" y="199179"/>
                  <a:pt x="430523" y="199179"/>
                </a:cubicBezTo>
                <a:cubicBezTo>
                  <a:pt x="425987" y="199179"/>
                  <a:pt x="418873" y="196292"/>
                  <a:pt x="409182" y="190519"/>
                </a:cubicBezTo>
                <a:cubicBezTo>
                  <a:pt x="399491" y="184746"/>
                  <a:pt x="387635" y="178251"/>
                  <a:pt x="373615" y="171034"/>
                </a:cubicBezTo>
                <a:cubicBezTo>
                  <a:pt x="359594" y="163818"/>
                  <a:pt x="342995" y="157220"/>
                  <a:pt x="323820" y="151240"/>
                </a:cubicBezTo>
                <a:cubicBezTo>
                  <a:pt x="304644" y="145261"/>
                  <a:pt x="283098" y="142271"/>
                  <a:pt x="259180" y="142271"/>
                </a:cubicBezTo>
                <a:cubicBezTo>
                  <a:pt x="236911" y="142271"/>
                  <a:pt x="217529" y="145261"/>
                  <a:pt x="201034" y="151240"/>
                </a:cubicBezTo>
                <a:cubicBezTo>
                  <a:pt x="184539" y="157220"/>
                  <a:pt x="170931" y="165158"/>
                  <a:pt x="160209" y="175055"/>
                </a:cubicBezTo>
                <a:cubicBezTo>
                  <a:pt x="149487" y="184952"/>
                  <a:pt x="141446" y="196705"/>
                  <a:pt x="136085" y="210313"/>
                </a:cubicBezTo>
                <a:cubicBezTo>
                  <a:pt x="130724" y="223922"/>
                  <a:pt x="128044" y="238355"/>
                  <a:pt x="128044" y="253613"/>
                </a:cubicBezTo>
                <a:cubicBezTo>
                  <a:pt x="128044" y="275881"/>
                  <a:pt x="133198" y="295057"/>
                  <a:pt x="143508" y="311140"/>
                </a:cubicBezTo>
                <a:cubicBezTo>
                  <a:pt x="153817" y="327222"/>
                  <a:pt x="167529" y="341449"/>
                  <a:pt x="184642" y="353821"/>
                </a:cubicBezTo>
                <a:cubicBezTo>
                  <a:pt x="201756" y="366192"/>
                  <a:pt x="221241" y="377532"/>
                  <a:pt x="243097" y="387842"/>
                </a:cubicBezTo>
                <a:cubicBezTo>
                  <a:pt x="264953" y="398151"/>
                  <a:pt x="287221" y="408564"/>
                  <a:pt x="309902" y="419080"/>
                </a:cubicBezTo>
                <a:cubicBezTo>
                  <a:pt x="332583" y="429595"/>
                  <a:pt x="354851" y="441142"/>
                  <a:pt x="376707" y="453719"/>
                </a:cubicBezTo>
                <a:cubicBezTo>
                  <a:pt x="398563" y="466297"/>
                  <a:pt x="418048" y="481142"/>
                  <a:pt x="435162" y="498256"/>
                </a:cubicBezTo>
                <a:cubicBezTo>
                  <a:pt x="452276" y="515370"/>
                  <a:pt x="466090" y="535576"/>
                  <a:pt x="476606" y="558876"/>
                </a:cubicBezTo>
                <a:cubicBezTo>
                  <a:pt x="487122" y="582175"/>
                  <a:pt x="492379" y="609701"/>
                  <a:pt x="492379" y="641454"/>
                </a:cubicBezTo>
                <a:cubicBezTo>
                  <a:pt x="492379" y="678981"/>
                  <a:pt x="485472" y="712383"/>
                  <a:pt x="471657" y="741662"/>
                </a:cubicBezTo>
                <a:cubicBezTo>
                  <a:pt x="457843" y="770941"/>
                  <a:pt x="438667" y="795787"/>
                  <a:pt x="414131" y="816200"/>
                </a:cubicBezTo>
                <a:cubicBezTo>
                  <a:pt x="389594" y="836612"/>
                  <a:pt x="360728" y="851973"/>
                  <a:pt x="327531" y="862283"/>
                </a:cubicBezTo>
                <a:cubicBezTo>
                  <a:pt x="294335" y="872592"/>
                  <a:pt x="258561" y="877747"/>
                  <a:pt x="220210" y="877747"/>
                </a:cubicBezTo>
                <a:cubicBezTo>
                  <a:pt x="193405" y="877747"/>
                  <a:pt x="168560" y="875479"/>
                  <a:pt x="145673" y="870943"/>
                </a:cubicBezTo>
                <a:cubicBezTo>
                  <a:pt x="122786" y="866407"/>
                  <a:pt x="102373" y="860839"/>
                  <a:pt x="84434" y="854241"/>
                </a:cubicBezTo>
                <a:cubicBezTo>
                  <a:pt x="66496" y="847643"/>
                  <a:pt x="51444" y="840839"/>
                  <a:pt x="39279" y="833829"/>
                </a:cubicBezTo>
                <a:cubicBezTo>
                  <a:pt x="27114" y="826818"/>
                  <a:pt x="18660" y="820839"/>
                  <a:pt x="13918" y="815890"/>
                </a:cubicBezTo>
                <a:cubicBezTo>
                  <a:pt x="9176" y="810942"/>
                  <a:pt x="5670" y="804653"/>
                  <a:pt x="3402" y="797024"/>
                </a:cubicBezTo>
                <a:cubicBezTo>
                  <a:pt x="1134" y="789395"/>
                  <a:pt x="0" y="779189"/>
                  <a:pt x="0" y="766405"/>
                </a:cubicBezTo>
                <a:cubicBezTo>
                  <a:pt x="0" y="757333"/>
                  <a:pt x="412" y="749807"/>
                  <a:pt x="1237" y="743827"/>
                </a:cubicBezTo>
                <a:cubicBezTo>
                  <a:pt x="2062" y="737848"/>
                  <a:pt x="3299" y="733002"/>
                  <a:pt x="4949" y="729291"/>
                </a:cubicBezTo>
                <a:cubicBezTo>
                  <a:pt x="6598" y="725579"/>
                  <a:pt x="8660" y="723002"/>
                  <a:pt x="11134" y="721559"/>
                </a:cubicBezTo>
                <a:cubicBezTo>
                  <a:pt x="13609" y="720116"/>
                  <a:pt x="16495" y="719394"/>
                  <a:pt x="19794" y="719394"/>
                </a:cubicBezTo>
                <a:cubicBezTo>
                  <a:pt x="25568" y="719394"/>
                  <a:pt x="33712" y="722899"/>
                  <a:pt x="44228" y="729909"/>
                </a:cubicBezTo>
                <a:cubicBezTo>
                  <a:pt x="54743" y="736920"/>
                  <a:pt x="68249" y="744549"/>
                  <a:pt x="84744" y="752796"/>
                </a:cubicBezTo>
                <a:cubicBezTo>
                  <a:pt x="101239" y="761044"/>
                  <a:pt x="121136" y="768776"/>
                  <a:pt x="144436" y="775993"/>
                </a:cubicBezTo>
                <a:cubicBezTo>
                  <a:pt x="167735" y="783209"/>
                  <a:pt x="194643" y="786818"/>
                  <a:pt x="225159" y="786818"/>
                </a:cubicBezTo>
                <a:cubicBezTo>
                  <a:pt x="248252" y="786818"/>
                  <a:pt x="269386" y="783725"/>
                  <a:pt x="288562" y="777539"/>
                </a:cubicBezTo>
                <a:cubicBezTo>
                  <a:pt x="307737" y="771353"/>
                  <a:pt x="324232" y="762590"/>
                  <a:pt x="338047" y="751250"/>
                </a:cubicBezTo>
                <a:cubicBezTo>
                  <a:pt x="351862" y="739910"/>
                  <a:pt x="362480" y="725992"/>
                  <a:pt x="369903" y="709497"/>
                </a:cubicBezTo>
                <a:cubicBezTo>
                  <a:pt x="377326" y="693002"/>
                  <a:pt x="381037" y="674238"/>
                  <a:pt x="381037" y="653207"/>
                </a:cubicBezTo>
                <a:cubicBezTo>
                  <a:pt x="381037" y="630526"/>
                  <a:pt x="375883" y="611145"/>
                  <a:pt x="365573" y="595062"/>
                </a:cubicBezTo>
                <a:cubicBezTo>
                  <a:pt x="355264" y="578979"/>
                  <a:pt x="341655" y="564855"/>
                  <a:pt x="324748" y="552690"/>
                </a:cubicBezTo>
                <a:cubicBezTo>
                  <a:pt x="307840" y="540525"/>
                  <a:pt x="288562" y="529391"/>
                  <a:pt x="266912" y="519287"/>
                </a:cubicBezTo>
                <a:cubicBezTo>
                  <a:pt x="245262" y="509184"/>
                  <a:pt x="223096" y="498875"/>
                  <a:pt x="200416" y="488359"/>
                </a:cubicBezTo>
                <a:cubicBezTo>
                  <a:pt x="177735" y="477843"/>
                  <a:pt x="155673" y="466194"/>
                  <a:pt x="134229" y="453410"/>
                </a:cubicBezTo>
                <a:cubicBezTo>
                  <a:pt x="112786" y="440626"/>
                  <a:pt x="93610" y="425575"/>
                  <a:pt x="76702" y="408255"/>
                </a:cubicBezTo>
                <a:cubicBezTo>
                  <a:pt x="59795" y="390935"/>
                  <a:pt x="46083" y="370625"/>
                  <a:pt x="35568" y="347326"/>
                </a:cubicBezTo>
                <a:cubicBezTo>
                  <a:pt x="25052" y="324027"/>
                  <a:pt x="19794" y="296088"/>
                  <a:pt x="19794" y="263510"/>
                </a:cubicBezTo>
                <a:cubicBezTo>
                  <a:pt x="19794" y="230107"/>
                  <a:pt x="25877" y="200313"/>
                  <a:pt x="38042" y="174127"/>
                </a:cubicBezTo>
                <a:cubicBezTo>
                  <a:pt x="50207" y="147941"/>
                  <a:pt x="67115" y="125982"/>
                  <a:pt x="88764" y="108250"/>
                </a:cubicBezTo>
                <a:cubicBezTo>
                  <a:pt x="110414" y="90517"/>
                  <a:pt x="136188" y="77012"/>
                  <a:pt x="166085" y="67734"/>
                </a:cubicBezTo>
                <a:cubicBezTo>
                  <a:pt x="195983" y="58455"/>
                  <a:pt x="228251" y="53816"/>
                  <a:pt x="262891" y="53816"/>
                </a:cubicBezTo>
                <a:close/>
                <a:moveTo>
                  <a:pt x="10419866" y="45156"/>
                </a:moveTo>
                <a:cubicBezTo>
                  <a:pt x="10444196" y="45156"/>
                  <a:pt x="10460692" y="49383"/>
                  <a:pt x="10469351" y="57836"/>
                </a:cubicBezTo>
                <a:cubicBezTo>
                  <a:pt x="10478011" y="66290"/>
                  <a:pt x="10482341" y="82270"/>
                  <a:pt x="10482341" y="105775"/>
                </a:cubicBezTo>
                <a:cubicBezTo>
                  <a:pt x="10482341" y="129693"/>
                  <a:pt x="10477806" y="145982"/>
                  <a:pt x="10468733" y="154642"/>
                </a:cubicBezTo>
                <a:cubicBezTo>
                  <a:pt x="10459660" y="163302"/>
                  <a:pt x="10442959" y="167632"/>
                  <a:pt x="10418629" y="167632"/>
                </a:cubicBezTo>
                <a:cubicBezTo>
                  <a:pt x="10394711" y="167632"/>
                  <a:pt x="10378422" y="163405"/>
                  <a:pt x="10369762" y="154952"/>
                </a:cubicBezTo>
                <a:cubicBezTo>
                  <a:pt x="10361102" y="146498"/>
                  <a:pt x="10356772" y="130518"/>
                  <a:pt x="10356772" y="107013"/>
                </a:cubicBezTo>
                <a:cubicBezTo>
                  <a:pt x="10356772" y="83095"/>
                  <a:pt x="10361206" y="66806"/>
                  <a:pt x="10370071" y="58146"/>
                </a:cubicBezTo>
                <a:cubicBezTo>
                  <a:pt x="10378937" y="49486"/>
                  <a:pt x="10395536" y="45156"/>
                  <a:pt x="10419866" y="45156"/>
                </a:cubicBezTo>
                <a:close/>
                <a:moveTo>
                  <a:pt x="7073745" y="4330"/>
                </a:moveTo>
                <a:cubicBezTo>
                  <a:pt x="7084055" y="4330"/>
                  <a:pt x="7092508" y="4743"/>
                  <a:pt x="7099106" y="5568"/>
                </a:cubicBezTo>
                <a:cubicBezTo>
                  <a:pt x="7105705" y="6392"/>
                  <a:pt x="7110859" y="7630"/>
                  <a:pt x="7114570" y="9279"/>
                </a:cubicBezTo>
                <a:cubicBezTo>
                  <a:pt x="7118282" y="10928"/>
                  <a:pt x="7120962" y="12990"/>
                  <a:pt x="7122612" y="15465"/>
                </a:cubicBezTo>
                <a:cubicBezTo>
                  <a:pt x="7124262" y="17939"/>
                  <a:pt x="7125086" y="20826"/>
                  <a:pt x="7125086" y="24125"/>
                </a:cubicBezTo>
                <a:lnTo>
                  <a:pt x="7125086" y="357532"/>
                </a:lnTo>
                <a:cubicBezTo>
                  <a:pt x="7154365" y="326604"/>
                  <a:pt x="7183850" y="303614"/>
                  <a:pt x="7213541" y="288562"/>
                </a:cubicBezTo>
                <a:cubicBezTo>
                  <a:pt x="7243232" y="273510"/>
                  <a:pt x="7273129" y="265984"/>
                  <a:pt x="7303233" y="265984"/>
                </a:cubicBezTo>
                <a:cubicBezTo>
                  <a:pt x="7340347" y="265984"/>
                  <a:pt x="7371585" y="272273"/>
                  <a:pt x="7396946" y="284851"/>
                </a:cubicBezTo>
                <a:cubicBezTo>
                  <a:pt x="7422307" y="297428"/>
                  <a:pt x="7442824" y="314233"/>
                  <a:pt x="7458494" y="335264"/>
                </a:cubicBezTo>
                <a:cubicBezTo>
                  <a:pt x="7474164" y="356295"/>
                  <a:pt x="7485401" y="380935"/>
                  <a:pt x="7492206" y="409183"/>
                </a:cubicBezTo>
                <a:cubicBezTo>
                  <a:pt x="7499010" y="437430"/>
                  <a:pt x="7502412" y="471555"/>
                  <a:pt x="7502412" y="511555"/>
                </a:cubicBezTo>
                <a:lnTo>
                  <a:pt x="7502412" y="850530"/>
                </a:lnTo>
                <a:cubicBezTo>
                  <a:pt x="7502412" y="853829"/>
                  <a:pt x="7501588" y="856613"/>
                  <a:pt x="7499938" y="858881"/>
                </a:cubicBezTo>
                <a:cubicBezTo>
                  <a:pt x="7498288" y="861149"/>
                  <a:pt x="7495608" y="863108"/>
                  <a:pt x="7491896" y="864757"/>
                </a:cubicBezTo>
                <a:cubicBezTo>
                  <a:pt x="7488185" y="866407"/>
                  <a:pt x="7483031" y="867644"/>
                  <a:pt x="7476432" y="868469"/>
                </a:cubicBezTo>
                <a:cubicBezTo>
                  <a:pt x="7469834" y="869293"/>
                  <a:pt x="7461586" y="869706"/>
                  <a:pt x="7451689" y="869706"/>
                </a:cubicBezTo>
                <a:cubicBezTo>
                  <a:pt x="7441380" y="869706"/>
                  <a:pt x="7432927" y="869293"/>
                  <a:pt x="7426328" y="868469"/>
                </a:cubicBezTo>
                <a:cubicBezTo>
                  <a:pt x="7419730" y="867644"/>
                  <a:pt x="7414575" y="866407"/>
                  <a:pt x="7410864" y="864757"/>
                </a:cubicBezTo>
                <a:cubicBezTo>
                  <a:pt x="7407153" y="863108"/>
                  <a:pt x="7404473" y="861149"/>
                  <a:pt x="7402823" y="858881"/>
                </a:cubicBezTo>
                <a:cubicBezTo>
                  <a:pt x="7401173" y="856613"/>
                  <a:pt x="7400348" y="853829"/>
                  <a:pt x="7400348" y="850530"/>
                </a:cubicBezTo>
                <a:lnTo>
                  <a:pt x="7400348" y="524545"/>
                </a:lnTo>
                <a:cubicBezTo>
                  <a:pt x="7400348" y="492792"/>
                  <a:pt x="7397874" y="467225"/>
                  <a:pt x="7392926" y="447843"/>
                </a:cubicBezTo>
                <a:cubicBezTo>
                  <a:pt x="7387977" y="428461"/>
                  <a:pt x="7380760" y="411760"/>
                  <a:pt x="7371276" y="397739"/>
                </a:cubicBezTo>
                <a:cubicBezTo>
                  <a:pt x="7361791" y="383718"/>
                  <a:pt x="7349522" y="372996"/>
                  <a:pt x="7334471" y="365574"/>
                </a:cubicBezTo>
                <a:cubicBezTo>
                  <a:pt x="7319420" y="358151"/>
                  <a:pt x="7301996" y="354439"/>
                  <a:pt x="7282202" y="354439"/>
                </a:cubicBezTo>
                <a:cubicBezTo>
                  <a:pt x="7256635" y="354439"/>
                  <a:pt x="7231067" y="363512"/>
                  <a:pt x="7205500" y="381656"/>
                </a:cubicBezTo>
                <a:cubicBezTo>
                  <a:pt x="7179933" y="399801"/>
                  <a:pt x="7153127" y="426399"/>
                  <a:pt x="7125086" y="461451"/>
                </a:cubicBezTo>
                <a:lnTo>
                  <a:pt x="7125086" y="850530"/>
                </a:lnTo>
                <a:cubicBezTo>
                  <a:pt x="7125086" y="853829"/>
                  <a:pt x="7124262" y="856613"/>
                  <a:pt x="7122612" y="858881"/>
                </a:cubicBezTo>
                <a:cubicBezTo>
                  <a:pt x="7120962" y="861149"/>
                  <a:pt x="7118282" y="863108"/>
                  <a:pt x="7114570" y="864757"/>
                </a:cubicBezTo>
                <a:cubicBezTo>
                  <a:pt x="7110859" y="866407"/>
                  <a:pt x="7105705" y="867644"/>
                  <a:pt x="7099106" y="868469"/>
                </a:cubicBezTo>
                <a:cubicBezTo>
                  <a:pt x="7092508" y="869293"/>
                  <a:pt x="7084055" y="869706"/>
                  <a:pt x="7073745" y="869706"/>
                </a:cubicBezTo>
                <a:cubicBezTo>
                  <a:pt x="7063848" y="869706"/>
                  <a:pt x="7055601" y="869293"/>
                  <a:pt x="7049002" y="868469"/>
                </a:cubicBezTo>
                <a:cubicBezTo>
                  <a:pt x="7042404" y="867644"/>
                  <a:pt x="7037146" y="866407"/>
                  <a:pt x="7033229" y="864757"/>
                </a:cubicBezTo>
                <a:cubicBezTo>
                  <a:pt x="7029312" y="863108"/>
                  <a:pt x="7026630" y="861149"/>
                  <a:pt x="7025188" y="858881"/>
                </a:cubicBezTo>
                <a:cubicBezTo>
                  <a:pt x="7023745" y="856613"/>
                  <a:pt x="7023023" y="853829"/>
                  <a:pt x="7023023" y="850530"/>
                </a:cubicBezTo>
                <a:lnTo>
                  <a:pt x="7023023" y="24125"/>
                </a:lnTo>
                <a:cubicBezTo>
                  <a:pt x="7023023" y="20826"/>
                  <a:pt x="7023745" y="17939"/>
                  <a:pt x="7025188" y="15465"/>
                </a:cubicBezTo>
                <a:cubicBezTo>
                  <a:pt x="7026630" y="12990"/>
                  <a:pt x="7029312" y="10928"/>
                  <a:pt x="7033229" y="9279"/>
                </a:cubicBezTo>
                <a:cubicBezTo>
                  <a:pt x="7037146" y="7630"/>
                  <a:pt x="7042404" y="6392"/>
                  <a:pt x="7049002" y="5568"/>
                </a:cubicBezTo>
                <a:cubicBezTo>
                  <a:pt x="7055601" y="4743"/>
                  <a:pt x="7063848" y="4330"/>
                  <a:pt x="7073745" y="4330"/>
                </a:cubicBezTo>
                <a:close/>
                <a:moveTo>
                  <a:pt x="6124105" y="0"/>
                </a:moveTo>
                <a:cubicBezTo>
                  <a:pt x="6138538" y="0"/>
                  <a:pt x="6152559" y="1341"/>
                  <a:pt x="6166168" y="4021"/>
                </a:cubicBezTo>
                <a:cubicBezTo>
                  <a:pt x="6179776" y="6702"/>
                  <a:pt x="6190292" y="9588"/>
                  <a:pt x="6197715" y="12681"/>
                </a:cubicBezTo>
                <a:cubicBezTo>
                  <a:pt x="6205138" y="15774"/>
                  <a:pt x="6210086" y="18557"/>
                  <a:pt x="6212560" y="21032"/>
                </a:cubicBezTo>
                <a:cubicBezTo>
                  <a:pt x="6215035" y="23506"/>
                  <a:pt x="6217096" y="26702"/>
                  <a:pt x="6218746" y="30620"/>
                </a:cubicBezTo>
                <a:cubicBezTo>
                  <a:pt x="6220396" y="34537"/>
                  <a:pt x="6221530" y="39279"/>
                  <a:pt x="6222149" y="44847"/>
                </a:cubicBezTo>
                <a:cubicBezTo>
                  <a:pt x="6222767" y="50414"/>
                  <a:pt x="6223076" y="57115"/>
                  <a:pt x="6223076" y="64950"/>
                </a:cubicBezTo>
                <a:cubicBezTo>
                  <a:pt x="6223076" y="72785"/>
                  <a:pt x="6222663" y="79074"/>
                  <a:pt x="6221839" y="83816"/>
                </a:cubicBezTo>
                <a:cubicBezTo>
                  <a:pt x="6221015" y="88559"/>
                  <a:pt x="6220087" y="92373"/>
                  <a:pt x="6219055" y="95260"/>
                </a:cubicBezTo>
                <a:cubicBezTo>
                  <a:pt x="6218024" y="98146"/>
                  <a:pt x="6216685" y="100105"/>
                  <a:pt x="6215035" y="101136"/>
                </a:cubicBezTo>
                <a:cubicBezTo>
                  <a:pt x="6213385" y="102167"/>
                  <a:pt x="6211323" y="102683"/>
                  <a:pt x="6208849" y="102683"/>
                </a:cubicBezTo>
                <a:cubicBezTo>
                  <a:pt x="6205962" y="102683"/>
                  <a:pt x="6202354" y="101755"/>
                  <a:pt x="6198025" y="99899"/>
                </a:cubicBezTo>
                <a:cubicBezTo>
                  <a:pt x="6193694" y="98043"/>
                  <a:pt x="6188436" y="95981"/>
                  <a:pt x="6182251" y="93713"/>
                </a:cubicBezTo>
                <a:cubicBezTo>
                  <a:pt x="6176065" y="91445"/>
                  <a:pt x="6168746" y="89383"/>
                  <a:pt x="6160291" y="87528"/>
                </a:cubicBezTo>
                <a:cubicBezTo>
                  <a:pt x="6151837" y="85672"/>
                  <a:pt x="6142044" y="84744"/>
                  <a:pt x="6130910" y="84744"/>
                </a:cubicBezTo>
                <a:cubicBezTo>
                  <a:pt x="6115652" y="84744"/>
                  <a:pt x="6102662" y="87218"/>
                  <a:pt x="6091940" y="92167"/>
                </a:cubicBezTo>
                <a:cubicBezTo>
                  <a:pt x="6081218" y="97115"/>
                  <a:pt x="6072559" y="104848"/>
                  <a:pt x="6065960" y="115363"/>
                </a:cubicBezTo>
                <a:cubicBezTo>
                  <a:pt x="6059362" y="125879"/>
                  <a:pt x="6054620" y="139487"/>
                  <a:pt x="6051733" y="156189"/>
                </a:cubicBezTo>
                <a:cubicBezTo>
                  <a:pt x="6048846" y="172890"/>
                  <a:pt x="6047403" y="193200"/>
                  <a:pt x="6047403" y="217117"/>
                </a:cubicBezTo>
                <a:lnTo>
                  <a:pt x="6047403" y="277737"/>
                </a:lnTo>
                <a:lnTo>
                  <a:pt x="6171735" y="277737"/>
                </a:lnTo>
                <a:cubicBezTo>
                  <a:pt x="6175034" y="277737"/>
                  <a:pt x="6177817" y="278459"/>
                  <a:pt x="6180086" y="279902"/>
                </a:cubicBezTo>
                <a:cubicBezTo>
                  <a:pt x="6182354" y="281345"/>
                  <a:pt x="6184416" y="283820"/>
                  <a:pt x="6186271" y="287325"/>
                </a:cubicBezTo>
                <a:cubicBezTo>
                  <a:pt x="6188127" y="290830"/>
                  <a:pt x="6189570" y="295263"/>
                  <a:pt x="6190602" y="300624"/>
                </a:cubicBezTo>
                <a:cubicBezTo>
                  <a:pt x="6191633" y="305985"/>
                  <a:pt x="6192148" y="312583"/>
                  <a:pt x="6192148" y="320418"/>
                </a:cubicBezTo>
                <a:cubicBezTo>
                  <a:pt x="6192148" y="335264"/>
                  <a:pt x="6190292" y="345986"/>
                  <a:pt x="6186581" y="352584"/>
                </a:cubicBezTo>
                <a:cubicBezTo>
                  <a:pt x="6182869" y="359182"/>
                  <a:pt x="6177921" y="362481"/>
                  <a:pt x="6171735" y="362481"/>
                </a:cubicBezTo>
                <a:lnTo>
                  <a:pt x="6047403" y="362481"/>
                </a:lnTo>
                <a:lnTo>
                  <a:pt x="6047403" y="850530"/>
                </a:lnTo>
                <a:cubicBezTo>
                  <a:pt x="6047403" y="853829"/>
                  <a:pt x="6046579" y="856613"/>
                  <a:pt x="6044929" y="858881"/>
                </a:cubicBezTo>
                <a:cubicBezTo>
                  <a:pt x="6043279" y="861149"/>
                  <a:pt x="6040495" y="863108"/>
                  <a:pt x="6036579" y="864757"/>
                </a:cubicBezTo>
                <a:cubicBezTo>
                  <a:pt x="6032661" y="866407"/>
                  <a:pt x="6027403" y="867644"/>
                  <a:pt x="6020805" y="868469"/>
                </a:cubicBezTo>
                <a:cubicBezTo>
                  <a:pt x="6014206" y="869293"/>
                  <a:pt x="6005959" y="869706"/>
                  <a:pt x="5996062" y="869706"/>
                </a:cubicBezTo>
                <a:cubicBezTo>
                  <a:pt x="5986165" y="869706"/>
                  <a:pt x="5977918" y="869293"/>
                  <a:pt x="5971319" y="868469"/>
                </a:cubicBezTo>
                <a:cubicBezTo>
                  <a:pt x="5964721" y="867644"/>
                  <a:pt x="5959463" y="866407"/>
                  <a:pt x="5955546" y="864757"/>
                </a:cubicBezTo>
                <a:cubicBezTo>
                  <a:pt x="5951629" y="863108"/>
                  <a:pt x="5948845" y="861149"/>
                  <a:pt x="5947195" y="858881"/>
                </a:cubicBezTo>
                <a:cubicBezTo>
                  <a:pt x="5945545" y="856613"/>
                  <a:pt x="5944721" y="853829"/>
                  <a:pt x="5944721" y="850530"/>
                </a:cubicBezTo>
                <a:lnTo>
                  <a:pt x="5944721" y="362481"/>
                </a:lnTo>
                <a:lnTo>
                  <a:pt x="5866163" y="362481"/>
                </a:lnTo>
                <a:cubicBezTo>
                  <a:pt x="5859565" y="362481"/>
                  <a:pt x="5854616" y="359182"/>
                  <a:pt x="5851317" y="352584"/>
                </a:cubicBezTo>
                <a:cubicBezTo>
                  <a:pt x="5848019" y="345986"/>
                  <a:pt x="5846369" y="335264"/>
                  <a:pt x="5846369" y="320418"/>
                </a:cubicBezTo>
                <a:cubicBezTo>
                  <a:pt x="5846369" y="312583"/>
                  <a:pt x="5846782" y="305985"/>
                  <a:pt x="5847606" y="300624"/>
                </a:cubicBezTo>
                <a:cubicBezTo>
                  <a:pt x="5848431" y="295263"/>
                  <a:pt x="5849667" y="290830"/>
                  <a:pt x="5851317" y="287325"/>
                </a:cubicBezTo>
                <a:cubicBezTo>
                  <a:pt x="5852967" y="283820"/>
                  <a:pt x="5855029" y="281345"/>
                  <a:pt x="5857503" y="279902"/>
                </a:cubicBezTo>
                <a:cubicBezTo>
                  <a:pt x="5859977" y="278459"/>
                  <a:pt x="5862865" y="277737"/>
                  <a:pt x="5866163" y="277737"/>
                </a:cubicBezTo>
                <a:lnTo>
                  <a:pt x="5944721" y="277737"/>
                </a:lnTo>
                <a:lnTo>
                  <a:pt x="5944721" y="220210"/>
                </a:lnTo>
                <a:cubicBezTo>
                  <a:pt x="5944721" y="181447"/>
                  <a:pt x="5948329" y="148147"/>
                  <a:pt x="5955546" y="120312"/>
                </a:cubicBezTo>
                <a:cubicBezTo>
                  <a:pt x="5962763" y="92476"/>
                  <a:pt x="5973794" y="69692"/>
                  <a:pt x="5988639" y="51960"/>
                </a:cubicBezTo>
                <a:cubicBezTo>
                  <a:pt x="6003485" y="34228"/>
                  <a:pt x="6022146" y="21135"/>
                  <a:pt x="6044619" y="12681"/>
                </a:cubicBezTo>
                <a:cubicBezTo>
                  <a:pt x="6067094" y="4227"/>
                  <a:pt x="6093590" y="0"/>
                  <a:pt x="6124105" y="0"/>
                </a:cubicBezTo>
                <a:close/>
              </a:path>
            </a:pathLst>
          </a:custGeom>
        </p:spPr>
      </p:pic>
      <p:sp>
        <p:nvSpPr>
          <p:cNvPr id="23" name="Rectangle 2">
            <a:extLst>
              <a:ext uri="{FF2B5EF4-FFF2-40B4-BE49-F238E27FC236}">
                <a16:creationId xmlns:a16="http://schemas.microsoft.com/office/drawing/2014/main" id="{3A832E3A-CE00-F3DB-9499-C0F0BCD3C065}"/>
              </a:ext>
            </a:extLst>
          </p:cNvPr>
          <p:cNvSpPr>
            <a:spLocks noChangeArrowheads="1"/>
          </p:cNvSpPr>
          <p:nvPr/>
        </p:nvSpPr>
        <p:spPr bwMode="auto">
          <a:xfrm>
            <a:off x="0" y="0"/>
            <a:ext cx="368300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TextBox 23">
            <a:extLst>
              <a:ext uri="{FF2B5EF4-FFF2-40B4-BE49-F238E27FC236}">
                <a16:creationId xmlns:a16="http://schemas.microsoft.com/office/drawing/2014/main" id="{6B82E788-19B8-30EE-C1E0-AAA6A73382B2}"/>
              </a:ext>
            </a:extLst>
          </p:cNvPr>
          <p:cNvSpPr txBox="1"/>
          <p:nvPr/>
        </p:nvSpPr>
        <p:spPr>
          <a:xfrm>
            <a:off x="-98385" y="705594"/>
            <a:ext cx="3702035" cy="6463308"/>
          </a:xfrm>
          <a:prstGeom prst="rect">
            <a:avLst/>
          </a:prstGeom>
          <a:noFill/>
        </p:spPr>
        <p:txBody>
          <a:bodyPr wrap="square" rtlCol="0">
            <a:spAutoFit/>
          </a:bodyPr>
          <a:lstStyle/>
          <a:p>
            <a:pPr marL="285750" indent="-285750">
              <a:buFont typeface="Arial" panose="020B0604020202020204" pitchFamily="34" charset="0"/>
              <a:buChar char="•"/>
            </a:pPr>
            <a:r>
              <a:rPr kumimoji="0" lang="en-US" altLang="en-US" sz="1800" b="0" i="0" u="none" strike="noStrike" cap="none" normalizeH="0" baseline="0">
                <a:ln>
                  <a:noFill/>
                </a:ln>
                <a:solidFill>
                  <a:schemeClr val="tx1">
                    <a:lumMod val="95000"/>
                    <a:lumOff val="5000"/>
                  </a:schemeClr>
                </a:solidFill>
                <a:effectLst/>
                <a:latin typeface="Söhne"/>
              </a:rPr>
              <a:t>This project involves analyzing a dataset provided by a hotel group spanning three years (2015-2017) for City Hotel and Resort Hotel. </a:t>
            </a:r>
          </a:p>
          <a:p>
            <a:pPr marL="285750" indent="-285750">
              <a:buFont typeface="Arial" panose="020B0604020202020204" pitchFamily="34" charset="0"/>
              <a:buChar char="•"/>
            </a:pPr>
            <a:r>
              <a:rPr kumimoji="0" lang="en-US" altLang="en-US" sz="1800" b="0" i="0" u="none" strike="noStrike" cap="none" normalizeH="0" baseline="0">
                <a:ln>
                  <a:noFill/>
                </a:ln>
                <a:solidFill>
                  <a:schemeClr val="tx1">
                    <a:lumMod val="95000"/>
                    <a:lumOff val="5000"/>
                  </a:schemeClr>
                </a:solidFill>
                <a:effectLst/>
                <a:latin typeface="Söhne"/>
              </a:rPr>
              <a:t>The dataset includes details on revenue, booking information, guest demographics, stay duration, cancellations, and more. </a:t>
            </a:r>
          </a:p>
          <a:p>
            <a:pPr marL="285750" indent="-285750">
              <a:buFont typeface="Arial" panose="020B0604020202020204" pitchFamily="34" charset="0"/>
              <a:buChar char="•"/>
            </a:pPr>
            <a:r>
              <a:rPr kumimoji="0" lang="en-US" altLang="en-US" sz="1800" b="0" i="0" u="none" strike="noStrike" cap="none" normalizeH="0" baseline="0">
                <a:ln>
                  <a:noFill/>
                </a:ln>
                <a:solidFill>
                  <a:schemeClr val="tx1">
                    <a:lumMod val="95000"/>
                    <a:lumOff val="5000"/>
                  </a:schemeClr>
                </a:solidFill>
                <a:effectLst/>
                <a:latin typeface="Söhne"/>
              </a:rPr>
              <a:t>The analysis aims to understand the business performance of both hotels individually and comparatively. </a:t>
            </a:r>
          </a:p>
          <a:p>
            <a:pPr marL="285750" indent="-285750">
              <a:buFont typeface="Arial" panose="020B0604020202020204" pitchFamily="34" charset="0"/>
              <a:buChar char="•"/>
            </a:pPr>
            <a:r>
              <a:rPr kumimoji="0" lang="en-US" altLang="en-US" sz="1800" b="0" i="0" u="none" strike="noStrike" cap="none" normalizeH="0" baseline="0">
                <a:ln>
                  <a:noFill/>
                </a:ln>
                <a:solidFill>
                  <a:schemeClr val="tx1">
                    <a:lumMod val="95000"/>
                    <a:lumOff val="5000"/>
                  </a:schemeClr>
                </a:solidFill>
                <a:effectLst/>
                <a:latin typeface="Söhne"/>
              </a:rPr>
              <a:t>Initial steps include data cleaning to address null values and duplicates, followed by data wrangling. </a:t>
            </a:r>
          </a:p>
          <a:p>
            <a:pPr marL="285750" indent="-285750">
              <a:buFont typeface="Arial" panose="020B0604020202020204" pitchFamily="34" charset="0"/>
              <a:buChar char="•"/>
            </a:pPr>
            <a:r>
              <a:rPr kumimoji="0" lang="en-US" altLang="en-US" sz="1800" b="0" i="0" u="none" strike="noStrike" cap="none" normalizeH="0" baseline="0">
                <a:ln>
                  <a:noFill/>
                </a:ln>
                <a:solidFill>
                  <a:schemeClr val="tx1">
                    <a:lumMod val="95000"/>
                    <a:lumOff val="5000"/>
                  </a:schemeClr>
                </a:solidFill>
                <a:effectLst/>
                <a:latin typeface="Söhne"/>
              </a:rPr>
              <a:t>The analysis will utilize charts to visually represent key insights, including country-wise booking patterns and the impact of agents and other channels on room bookings</a:t>
            </a:r>
            <a:r>
              <a:rPr kumimoji="0" lang="en-US" altLang="en-US" sz="1800" b="0" i="0" u="none" strike="noStrike" cap="none" normalizeH="0" baseline="0">
                <a:ln>
                  <a:noFill/>
                </a:ln>
                <a:solidFill>
                  <a:srgbClr val="FFFFFF"/>
                </a:solidFill>
                <a:effectLst/>
                <a:latin typeface="Söhne"/>
              </a:rPr>
              <a:t>.</a:t>
            </a:r>
          </a:p>
          <a:p>
            <a:endParaRPr lang="en-US"/>
          </a:p>
        </p:txBody>
      </p:sp>
    </p:spTree>
    <p:extLst>
      <p:ext uri="{BB962C8B-B14F-4D97-AF65-F5344CB8AC3E}">
        <p14:creationId xmlns:p14="http://schemas.microsoft.com/office/powerpoint/2010/main" val="393940589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4AECD7-30F8-A985-DFF0-8FDE9573C395}"/>
              </a:ext>
            </a:extLst>
          </p:cNvPr>
          <p:cNvPicPr>
            <a:picLocks noChangeAspect="1"/>
          </p:cNvPicPr>
          <p:nvPr/>
        </p:nvPicPr>
        <p:blipFill rotWithShape="1">
          <a:blip r:embed="rId2"/>
          <a:srcRect l="27431" r="21848" b="4"/>
          <a:stretch/>
        </p:blipFill>
        <p:spPr>
          <a:xfrm>
            <a:off x="-1" y="10"/>
            <a:ext cx="5151179" cy="6857990"/>
          </a:xfrm>
          <a:prstGeom prst="rect">
            <a:avLst/>
          </a:prstGeom>
        </p:spPr>
      </p:pic>
      <p:sp>
        <p:nvSpPr>
          <p:cNvPr id="5" name="TextBox 4">
            <a:extLst>
              <a:ext uri="{FF2B5EF4-FFF2-40B4-BE49-F238E27FC236}">
                <a16:creationId xmlns:a16="http://schemas.microsoft.com/office/drawing/2014/main" id="{EF24833F-35B1-C69B-F2D1-C39C139BEE0C}"/>
              </a:ext>
            </a:extLst>
          </p:cNvPr>
          <p:cNvSpPr txBox="1"/>
          <p:nvPr/>
        </p:nvSpPr>
        <p:spPr>
          <a:xfrm>
            <a:off x="5476815" y="1223492"/>
            <a:ext cx="6096000" cy="4136773"/>
          </a:xfrm>
          <a:prstGeom prst="rect">
            <a:avLst/>
          </a:prstGeom>
          <a:noFill/>
        </p:spPr>
        <p:txBody>
          <a:bodyPr wrap="square" lIns="91440" tIns="45720" rIns="91440" bIns="45720" anchor="t">
            <a:spAutoFit/>
          </a:bodyPr>
          <a:lstStyle/>
          <a:p>
            <a:pPr marL="0" marR="0">
              <a:lnSpc>
                <a:spcPct val="107000"/>
              </a:lnSpc>
              <a:spcBef>
                <a:spcPts val="0"/>
              </a:spcBef>
              <a:spcAft>
                <a:spcPts val="800"/>
              </a:spcAft>
            </a:pPr>
            <a:r>
              <a:rPr lang="en-US" sz="3200" b="1" kern="100">
                <a:effectLst/>
                <a:latin typeface="Calibri"/>
                <a:ea typeface="Calibri" panose="020F0502020204030204" pitchFamily="34" charset="0"/>
                <a:cs typeface="Latha"/>
              </a:rPr>
              <a:t>Business Objective</a:t>
            </a:r>
          </a:p>
          <a:p>
            <a:pPr marL="0" marR="0">
              <a:lnSpc>
                <a:spcPct val="107000"/>
              </a:lnSpc>
              <a:spcBef>
                <a:spcPts val="0"/>
              </a:spcBef>
              <a:spcAft>
                <a:spcPts val="800"/>
              </a:spcAft>
            </a:pPr>
            <a:r>
              <a:rPr lang="en-US" sz="2400" kern="100">
                <a:effectLst/>
                <a:latin typeface="Calibri"/>
                <a:ea typeface="Calibri" panose="020F0502020204030204" pitchFamily="34" charset="0"/>
                <a:cs typeface="Latha"/>
              </a:rPr>
              <a:t>Analyze and visualize the data on bookings of City Hotel and Resort Hotel to gain insights on the different factors that affect the booking and ADR.</a:t>
            </a:r>
          </a:p>
          <a:p>
            <a:pPr>
              <a:lnSpc>
                <a:spcPct val="107000"/>
              </a:lnSpc>
              <a:spcAft>
                <a:spcPts val="800"/>
              </a:spcAft>
            </a:pPr>
            <a:r>
              <a:rPr lang="en-US" sz="2800" b="1" kern="100">
                <a:latin typeface="Calibri"/>
                <a:ea typeface="Calibri" panose="020F0502020204030204" pitchFamily="34" charset="0"/>
                <a:cs typeface="Latha"/>
              </a:rPr>
              <a:t>Objective of Project</a:t>
            </a:r>
          </a:p>
          <a:p>
            <a:pPr>
              <a:lnSpc>
                <a:spcPct val="107000"/>
              </a:lnSpc>
              <a:spcAft>
                <a:spcPts val="800"/>
              </a:spcAft>
            </a:pPr>
            <a:r>
              <a:rPr lang="en-US" sz="2400" kern="100">
                <a:ea typeface="+mn-lt"/>
                <a:cs typeface="+mn-lt"/>
              </a:rPr>
              <a:t>The objective of this project is Explore and analyze the data to discover important factors that govern the bookings.</a:t>
            </a:r>
            <a:endParaRPr lang="en-US"/>
          </a:p>
        </p:txBody>
      </p:sp>
    </p:spTree>
    <p:extLst>
      <p:ext uri="{BB962C8B-B14F-4D97-AF65-F5344CB8AC3E}">
        <p14:creationId xmlns:p14="http://schemas.microsoft.com/office/powerpoint/2010/main" val="2570987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DC89DE-3776-6B61-61C1-F0E2D1DBF52E}"/>
              </a:ext>
            </a:extLst>
          </p:cNvPr>
          <p:cNvSpPr>
            <a:spLocks noGrp="1"/>
          </p:cNvSpPr>
          <p:nvPr>
            <p:ph type="title" idx="4294967295"/>
          </p:nvPr>
        </p:nvSpPr>
        <p:spPr>
          <a:xfrm>
            <a:off x="0" y="401638"/>
            <a:ext cx="10515600" cy="893762"/>
          </a:xfrm>
        </p:spPr>
        <p:txBody>
          <a:bodyPr>
            <a:normAutofit/>
          </a:bodyPr>
          <a:lstStyle/>
          <a:p>
            <a:r>
              <a:rPr lang="en-US" dirty="0">
                <a:latin typeface="Aptos Display" panose="020B0004020202020204" pitchFamily="34" charset="0"/>
                <a:cs typeface="Calibri Light"/>
              </a:rPr>
              <a:t>Data Variable Description</a:t>
            </a:r>
            <a:endParaRPr lang="en-US" dirty="0">
              <a:latin typeface="Aptos Display" panose="020B0004020202020204" pitchFamily="34" charset="0"/>
            </a:endParaRPr>
          </a:p>
        </p:txBody>
      </p:sp>
      <p:sp>
        <p:nvSpPr>
          <p:cNvPr id="25" name="Content Placeholder 5">
            <a:extLst>
              <a:ext uri="{FF2B5EF4-FFF2-40B4-BE49-F238E27FC236}">
                <a16:creationId xmlns:a16="http://schemas.microsoft.com/office/drawing/2014/main" id="{5DBE8B5C-BF08-F327-38A4-13473DED19AD}"/>
              </a:ext>
            </a:extLst>
          </p:cNvPr>
          <p:cNvSpPr>
            <a:spLocks noGrp="1"/>
          </p:cNvSpPr>
          <p:nvPr>
            <p:ph sz="half" idx="4294967295"/>
          </p:nvPr>
        </p:nvSpPr>
        <p:spPr>
          <a:xfrm>
            <a:off x="742206" y="1162049"/>
            <a:ext cx="5097463" cy="5141913"/>
          </a:xfrm>
        </p:spPr>
        <p:txBody>
          <a:bodyPr vert="horz" lIns="91440" tIns="45720" rIns="91440" bIns="45720" rtlCol="0" anchor="t">
            <a:normAutofit/>
          </a:bodyPr>
          <a:lstStyle/>
          <a:p>
            <a:r>
              <a:rPr lang="en-US" sz="1100" dirty="0">
                <a:latin typeface="Aptos Display" panose="020B0004020202020204" pitchFamily="34" charset="0"/>
                <a:ea typeface="+mn-lt"/>
                <a:cs typeface="+mn-lt"/>
              </a:rPr>
              <a:t>hotel - Type of hotel(Resort or City).</a:t>
            </a:r>
            <a:endParaRPr lang="en-US" sz="1100" dirty="0">
              <a:latin typeface="Aptos Display" panose="020B0004020202020204" pitchFamily="34" charset="0"/>
              <a:cs typeface="Calibri"/>
            </a:endParaRPr>
          </a:p>
          <a:p>
            <a:r>
              <a:rPr lang="en-US" sz="1100" dirty="0" err="1">
                <a:latin typeface="Aptos Display" panose="020B0004020202020204" pitchFamily="34" charset="0"/>
                <a:ea typeface="+mn-lt"/>
                <a:cs typeface="+mn-lt"/>
              </a:rPr>
              <a:t>Is_cancelled</a:t>
            </a:r>
            <a:r>
              <a:rPr lang="en-US" sz="1100" dirty="0">
                <a:latin typeface="Aptos Display" panose="020B0004020202020204" pitchFamily="34" charset="0"/>
                <a:ea typeface="+mn-lt"/>
                <a:cs typeface="+mn-lt"/>
              </a:rPr>
              <a:t> - If there was booking cancel(0) or not(1).</a:t>
            </a:r>
            <a:endParaRPr lang="en-US" sz="1100" dirty="0">
              <a:latin typeface="Aptos Display" panose="020B0004020202020204" pitchFamily="34" charset="0"/>
              <a:cs typeface="Calibri"/>
            </a:endParaRPr>
          </a:p>
          <a:p>
            <a:r>
              <a:rPr lang="en-US" sz="1100" dirty="0">
                <a:latin typeface="Aptos Display" panose="020B0004020202020204" pitchFamily="34" charset="0"/>
                <a:ea typeface="+mn-lt"/>
                <a:cs typeface="+mn-lt"/>
              </a:rPr>
              <a:t>lead time - The number of days between time books their room to arrive hotel.</a:t>
            </a:r>
            <a:endParaRPr lang="en-US" sz="1100" dirty="0">
              <a:latin typeface="Aptos Display" panose="020B0004020202020204" pitchFamily="34" charset="0"/>
              <a:cs typeface="Calibri"/>
            </a:endParaRPr>
          </a:p>
          <a:p>
            <a:r>
              <a:rPr lang="en-US" sz="1100" dirty="0" err="1">
                <a:latin typeface="Aptos Display" panose="020B0004020202020204" pitchFamily="34" charset="0"/>
                <a:ea typeface="+mn-lt"/>
                <a:cs typeface="+mn-lt"/>
              </a:rPr>
              <a:t>arrival_date_year</a:t>
            </a:r>
            <a:r>
              <a:rPr lang="en-US" sz="1100" dirty="0">
                <a:latin typeface="Aptos Display" panose="020B0004020202020204" pitchFamily="34" charset="0"/>
                <a:ea typeface="+mn-lt"/>
                <a:cs typeface="+mn-lt"/>
              </a:rPr>
              <a:t> - Year of arrival date.</a:t>
            </a:r>
            <a:endParaRPr lang="en-US" sz="1100" dirty="0">
              <a:latin typeface="Aptos Display" panose="020B0004020202020204" pitchFamily="34" charset="0"/>
              <a:cs typeface="Calibri"/>
            </a:endParaRPr>
          </a:p>
          <a:p>
            <a:r>
              <a:rPr lang="en-US" sz="1100" dirty="0" err="1">
                <a:latin typeface="Aptos Display" panose="020B0004020202020204" pitchFamily="34" charset="0"/>
                <a:ea typeface="+mn-lt"/>
                <a:cs typeface="+mn-lt"/>
              </a:rPr>
              <a:t>arrival_date_month</a:t>
            </a:r>
            <a:r>
              <a:rPr lang="en-US" sz="1100" dirty="0">
                <a:latin typeface="Aptos Display" panose="020B0004020202020204" pitchFamily="34" charset="0"/>
                <a:ea typeface="+mn-lt"/>
                <a:cs typeface="+mn-lt"/>
              </a:rPr>
              <a:t> - Month of arrival date.</a:t>
            </a:r>
            <a:endParaRPr lang="en-US" sz="1100" dirty="0">
              <a:latin typeface="Aptos Display" panose="020B0004020202020204" pitchFamily="34" charset="0"/>
              <a:cs typeface="Calibri"/>
            </a:endParaRPr>
          </a:p>
          <a:p>
            <a:r>
              <a:rPr lang="en-US" sz="1100" dirty="0" err="1">
                <a:latin typeface="Aptos Display" panose="020B0004020202020204" pitchFamily="34" charset="0"/>
                <a:ea typeface="+mn-lt"/>
                <a:cs typeface="+mn-lt"/>
              </a:rPr>
              <a:t>arrival_date_week_number</a:t>
            </a:r>
            <a:r>
              <a:rPr lang="en-US" sz="1100" dirty="0">
                <a:latin typeface="Aptos Display" panose="020B0004020202020204" pitchFamily="34" charset="0"/>
                <a:ea typeface="+mn-lt"/>
                <a:cs typeface="+mn-lt"/>
              </a:rPr>
              <a:t> - Week no. of year for arrival date.</a:t>
            </a:r>
            <a:endParaRPr lang="en-US" sz="1100" dirty="0">
              <a:latin typeface="Aptos Display" panose="020B0004020202020204" pitchFamily="34" charset="0"/>
              <a:cs typeface="Calibri"/>
            </a:endParaRPr>
          </a:p>
          <a:p>
            <a:r>
              <a:rPr lang="en-US" sz="1100" dirty="0" err="1">
                <a:latin typeface="Aptos Display" panose="020B0004020202020204" pitchFamily="34" charset="0"/>
                <a:ea typeface="+mn-lt"/>
                <a:cs typeface="+mn-lt"/>
              </a:rPr>
              <a:t>stays_in_weekend_nights</a:t>
            </a:r>
            <a:r>
              <a:rPr lang="en-US" sz="1100" dirty="0">
                <a:latin typeface="Aptos Display" panose="020B0004020202020204" pitchFamily="34" charset="0"/>
                <a:ea typeface="+mn-lt"/>
                <a:cs typeface="+mn-lt"/>
              </a:rPr>
              <a:t> - No. of weekend nights(Saturday or </a:t>
            </a:r>
            <a:r>
              <a:rPr lang="en-US" sz="1100" dirty="0" err="1">
                <a:latin typeface="Aptos Display" panose="020B0004020202020204" pitchFamily="34" charset="0"/>
                <a:ea typeface="+mn-lt"/>
                <a:cs typeface="+mn-lt"/>
              </a:rPr>
              <a:t>sunday</a:t>
            </a:r>
            <a:r>
              <a:rPr lang="en-US" sz="1100" dirty="0">
                <a:latin typeface="Aptos Display" panose="020B0004020202020204" pitchFamily="34" charset="0"/>
                <a:ea typeface="+mn-lt"/>
                <a:cs typeface="+mn-lt"/>
              </a:rPr>
              <a:t>) spend by guest at hotel.</a:t>
            </a:r>
            <a:endParaRPr lang="en-US" sz="1100" dirty="0">
              <a:latin typeface="Aptos Display" panose="020B0004020202020204" pitchFamily="34" charset="0"/>
              <a:cs typeface="Calibri"/>
            </a:endParaRPr>
          </a:p>
          <a:p>
            <a:r>
              <a:rPr lang="en-US" sz="1100" dirty="0" err="1">
                <a:latin typeface="Aptos Display" panose="020B0004020202020204" pitchFamily="34" charset="0"/>
                <a:ea typeface="+mn-lt"/>
                <a:cs typeface="+mn-lt"/>
              </a:rPr>
              <a:t>stays_in_week_nights</a:t>
            </a:r>
            <a:r>
              <a:rPr lang="en-US" sz="1100" dirty="0">
                <a:latin typeface="Aptos Display" panose="020B0004020202020204" pitchFamily="34" charset="0"/>
                <a:ea typeface="+mn-lt"/>
                <a:cs typeface="+mn-lt"/>
              </a:rPr>
              <a:t> -No. of weeknight( Mon to Fri) spend by guest at hotel.</a:t>
            </a:r>
            <a:endParaRPr lang="en-US" sz="1100" dirty="0">
              <a:latin typeface="Aptos Display" panose="020B0004020202020204" pitchFamily="34" charset="0"/>
              <a:cs typeface="Calibri"/>
            </a:endParaRPr>
          </a:p>
          <a:p>
            <a:r>
              <a:rPr lang="en-US" sz="1100" dirty="0">
                <a:latin typeface="Aptos Display" panose="020B0004020202020204" pitchFamily="34" charset="0"/>
                <a:ea typeface="+mn-lt"/>
                <a:cs typeface="+mn-lt"/>
              </a:rPr>
              <a:t>adults - No. of adults among guest.</a:t>
            </a:r>
            <a:endParaRPr lang="en-US" sz="1100" dirty="0">
              <a:latin typeface="Aptos Display" panose="020B0004020202020204" pitchFamily="34" charset="0"/>
              <a:cs typeface="Calibri"/>
            </a:endParaRPr>
          </a:p>
          <a:p>
            <a:r>
              <a:rPr lang="en-US" sz="1100" dirty="0">
                <a:latin typeface="Aptos Display" panose="020B0004020202020204" pitchFamily="34" charset="0"/>
                <a:ea typeface="+mn-lt"/>
                <a:cs typeface="+mn-lt"/>
              </a:rPr>
              <a:t>children - No. of children among guest.</a:t>
            </a:r>
            <a:endParaRPr lang="en-US" sz="1100" dirty="0">
              <a:latin typeface="Aptos Display" panose="020B0004020202020204" pitchFamily="34" charset="0"/>
              <a:cs typeface="Calibri"/>
            </a:endParaRPr>
          </a:p>
          <a:p>
            <a:r>
              <a:rPr lang="en-US" sz="1100" dirty="0">
                <a:latin typeface="Aptos Display" panose="020B0004020202020204" pitchFamily="34" charset="0"/>
                <a:ea typeface="+mn-lt"/>
                <a:cs typeface="+mn-lt"/>
              </a:rPr>
              <a:t>babies - No. of babies among guest.</a:t>
            </a:r>
            <a:endParaRPr lang="en-US" sz="1100" dirty="0">
              <a:latin typeface="Aptos Display" panose="020B0004020202020204" pitchFamily="34" charset="0"/>
              <a:cs typeface="Calibri"/>
            </a:endParaRPr>
          </a:p>
          <a:p>
            <a:r>
              <a:rPr lang="en-US" sz="1100" dirty="0">
                <a:latin typeface="Aptos Display" panose="020B0004020202020204" pitchFamily="34" charset="0"/>
                <a:ea typeface="+mn-lt"/>
                <a:cs typeface="+mn-lt"/>
              </a:rPr>
              <a:t>meal - Type of meal booked by guest.</a:t>
            </a:r>
            <a:endParaRPr lang="en-US" sz="1100" dirty="0">
              <a:latin typeface="Aptos Display" panose="020B0004020202020204" pitchFamily="34" charset="0"/>
              <a:cs typeface="Calibri"/>
            </a:endParaRPr>
          </a:p>
          <a:p>
            <a:r>
              <a:rPr lang="en-US" sz="1100" dirty="0">
                <a:latin typeface="Aptos Display" panose="020B0004020202020204" pitchFamily="34" charset="0"/>
                <a:ea typeface="+mn-lt"/>
                <a:cs typeface="+mn-lt"/>
              </a:rPr>
              <a:t>country - Country of guest.</a:t>
            </a:r>
            <a:endParaRPr lang="en-US" sz="1100" dirty="0">
              <a:latin typeface="Aptos Display" panose="020B0004020202020204" pitchFamily="34" charset="0"/>
              <a:cs typeface="Calibri"/>
            </a:endParaRPr>
          </a:p>
          <a:p>
            <a:r>
              <a:rPr lang="en-US" sz="1100" dirty="0" err="1">
                <a:latin typeface="Aptos Display" panose="020B0004020202020204" pitchFamily="34" charset="0"/>
                <a:ea typeface="+mn-lt"/>
                <a:cs typeface="+mn-lt"/>
              </a:rPr>
              <a:t>market_segment</a:t>
            </a:r>
            <a:r>
              <a:rPr lang="en-US" sz="1100" dirty="0">
                <a:latin typeface="Aptos Display" panose="020B0004020202020204" pitchFamily="34" charset="0"/>
                <a:ea typeface="+mn-lt"/>
                <a:cs typeface="+mn-lt"/>
              </a:rPr>
              <a:t> - grouping into categories based on their booking patterns and travel habits.</a:t>
            </a:r>
            <a:endParaRPr lang="en-US" sz="1100" dirty="0">
              <a:latin typeface="Aptos Display" panose="020B0004020202020204" pitchFamily="34" charset="0"/>
              <a:cs typeface="Calibri"/>
            </a:endParaRPr>
          </a:p>
          <a:p>
            <a:r>
              <a:rPr lang="en-US" sz="1100" dirty="0" err="1">
                <a:latin typeface="Aptos Display" panose="020B0004020202020204" pitchFamily="34" charset="0"/>
                <a:ea typeface="+mn-lt"/>
                <a:cs typeface="+mn-lt"/>
              </a:rPr>
              <a:t>distribution_channel</a:t>
            </a:r>
            <a:r>
              <a:rPr lang="en-US" sz="1100" dirty="0">
                <a:latin typeface="Aptos Display" panose="020B0004020202020204" pitchFamily="34" charset="0"/>
                <a:ea typeface="+mn-lt"/>
                <a:cs typeface="+mn-lt"/>
              </a:rPr>
              <a:t> - Name of booking distribution channel.</a:t>
            </a:r>
            <a:endParaRPr lang="en-US" sz="1100" dirty="0">
              <a:latin typeface="Aptos Display" panose="020B0004020202020204" pitchFamily="34" charset="0"/>
              <a:cs typeface="Calibri"/>
            </a:endParaRPr>
          </a:p>
          <a:p>
            <a:r>
              <a:rPr lang="en-US" sz="1100" dirty="0" err="1">
                <a:latin typeface="Aptos Display" panose="020B0004020202020204" pitchFamily="34" charset="0"/>
                <a:cs typeface="Calibri"/>
              </a:rPr>
              <a:t>is_repeated_guest</a:t>
            </a:r>
            <a:r>
              <a:rPr lang="en-US" sz="1100" dirty="0">
                <a:latin typeface="Aptos Display" panose="020B0004020202020204" pitchFamily="34" charset="0"/>
                <a:cs typeface="Calibri"/>
              </a:rPr>
              <a:t> - If the booking was from repeated by guest(1) or not(0).</a:t>
            </a:r>
          </a:p>
          <a:p>
            <a:endParaRPr lang="en-US" sz="800" dirty="0">
              <a:cs typeface="Calibri"/>
            </a:endParaRPr>
          </a:p>
        </p:txBody>
      </p:sp>
      <p:sp>
        <p:nvSpPr>
          <p:cNvPr id="7" name="Content Placeholder 6">
            <a:extLst>
              <a:ext uri="{FF2B5EF4-FFF2-40B4-BE49-F238E27FC236}">
                <a16:creationId xmlns:a16="http://schemas.microsoft.com/office/drawing/2014/main" id="{C798231E-7B8C-35DD-72E8-0581DCF45F93}"/>
              </a:ext>
            </a:extLst>
          </p:cNvPr>
          <p:cNvSpPr>
            <a:spLocks noGrp="1"/>
          </p:cNvSpPr>
          <p:nvPr>
            <p:ph sz="half" idx="4294967295"/>
          </p:nvPr>
        </p:nvSpPr>
        <p:spPr>
          <a:xfrm>
            <a:off x="5839669" y="1111250"/>
            <a:ext cx="5097462" cy="5243513"/>
          </a:xfrm>
        </p:spPr>
        <p:txBody>
          <a:bodyPr vert="horz" lIns="91440" tIns="45720" rIns="91440" bIns="45720" rtlCol="0" anchor="t">
            <a:normAutofit/>
          </a:bodyPr>
          <a:lstStyle/>
          <a:p>
            <a:r>
              <a:rPr lang="en-US" sz="1100" dirty="0" err="1">
                <a:latin typeface="Aptos Display" panose="020B0004020202020204" pitchFamily="34" charset="0"/>
                <a:ea typeface="+mn-lt"/>
                <a:cs typeface="+mn-lt"/>
              </a:rPr>
              <a:t>previous_cancelletions</a:t>
            </a:r>
            <a:r>
              <a:rPr lang="en-US" sz="1100" dirty="0">
                <a:latin typeface="Aptos Display" panose="020B0004020202020204" pitchFamily="34" charset="0"/>
                <a:ea typeface="+mn-lt"/>
                <a:cs typeface="+mn-lt"/>
              </a:rPr>
              <a:t> - No. of previous booking that were cancelled by the customer prior to the customer booking.</a:t>
            </a:r>
            <a:endParaRPr lang="en-US" sz="1100" dirty="0">
              <a:latin typeface="Aptos Display" panose="020B0004020202020204" pitchFamily="34" charset="0"/>
              <a:cs typeface="Calibri"/>
            </a:endParaRPr>
          </a:p>
          <a:p>
            <a:r>
              <a:rPr lang="en-US" sz="1100" dirty="0" err="1">
                <a:latin typeface="Aptos Display" panose="020B0004020202020204" pitchFamily="34" charset="0"/>
                <a:ea typeface="+mn-lt"/>
                <a:cs typeface="+mn-lt"/>
              </a:rPr>
              <a:t>previous_booking_not_canceled</a:t>
            </a:r>
            <a:r>
              <a:rPr lang="en-US" sz="1100" dirty="0">
                <a:latin typeface="Aptos Display" panose="020B0004020202020204" pitchFamily="34" charset="0"/>
                <a:ea typeface="+mn-lt"/>
                <a:cs typeface="+mn-lt"/>
              </a:rPr>
              <a:t> - No. of previous booking that were not cancelled by the customer prior to the customer booking.</a:t>
            </a:r>
            <a:endParaRPr lang="en-US" sz="1100" dirty="0">
              <a:latin typeface="Aptos Display" panose="020B0004020202020204" pitchFamily="34" charset="0"/>
              <a:cs typeface="Calibri"/>
            </a:endParaRPr>
          </a:p>
          <a:p>
            <a:r>
              <a:rPr lang="en-US" sz="1100" dirty="0" err="1">
                <a:latin typeface="Aptos Display" panose="020B0004020202020204" pitchFamily="34" charset="0"/>
                <a:ea typeface="+mn-lt"/>
                <a:cs typeface="+mn-lt"/>
              </a:rPr>
              <a:t>reserved_room_type</a:t>
            </a:r>
            <a:r>
              <a:rPr lang="en-US" sz="1100" dirty="0">
                <a:latin typeface="Aptos Display" panose="020B0004020202020204" pitchFamily="34" charset="0"/>
                <a:ea typeface="+mn-lt"/>
                <a:cs typeface="+mn-lt"/>
              </a:rPr>
              <a:t> - Code of room type reserved.</a:t>
            </a:r>
            <a:endParaRPr lang="en-US" sz="1100" dirty="0">
              <a:latin typeface="Aptos Display" panose="020B0004020202020204" pitchFamily="34" charset="0"/>
              <a:cs typeface="Calibri"/>
            </a:endParaRPr>
          </a:p>
          <a:p>
            <a:r>
              <a:rPr lang="en-US" sz="1100" dirty="0" err="1">
                <a:latin typeface="Aptos Display" panose="020B0004020202020204" pitchFamily="34" charset="0"/>
                <a:ea typeface="+mn-lt"/>
                <a:cs typeface="+mn-lt"/>
              </a:rPr>
              <a:t>assigned_room_type</a:t>
            </a:r>
            <a:r>
              <a:rPr lang="en-US" sz="1100" dirty="0">
                <a:latin typeface="Aptos Display" panose="020B0004020202020204" pitchFamily="34" charset="0"/>
                <a:ea typeface="+mn-lt"/>
                <a:cs typeface="+mn-lt"/>
              </a:rPr>
              <a:t> - code of room type reserved.</a:t>
            </a:r>
            <a:endParaRPr lang="en-US" sz="1100" dirty="0">
              <a:latin typeface="Aptos Display" panose="020B0004020202020204" pitchFamily="34" charset="0"/>
              <a:cs typeface="Calibri"/>
            </a:endParaRPr>
          </a:p>
          <a:p>
            <a:r>
              <a:rPr lang="en-US" sz="1100" dirty="0" err="1">
                <a:latin typeface="Aptos Display" panose="020B0004020202020204" pitchFamily="34" charset="0"/>
                <a:ea typeface="+mn-lt"/>
                <a:cs typeface="+mn-lt"/>
              </a:rPr>
              <a:t>booking_changes</a:t>
            </a:r>
            <a:r>
              <a:rPr lang="en-US" sz="1100" dirty="0">
                <a:latin typeface="Aptos Display" panose="020B0004020202020204" pitchFamily="34" charset="0"/>
                <a:ea typeface="+mn-lt"/>
                <a:cs typeface="+mn-lt"/>
              </a:rPr>
              <a:t> - No. of changes made to the booking.</a:t>
            </a:r>
            <a:endParaRPr lang="en-US" sz="1100" dirty="0">
              <a:latin typeface="Aptos Display" panose="020B0004020202020204" pitchFamily="34" charset="0"/>
              <a:cs typeface="Calibri"/>
            </a:endParaRPr>
          </a:p>
          <a:p>
            <a:r>
              <a:rPr lang="en-US" sz="1100" dirty="0" err="1">
                <a:latin typeface="Aptos Display" panose="020B0004020202020204" pitchFamily="34" charset="0"/>
                <a:ea typeface="+mn-lt"/>
                <a:cs typeface="+mn-lt"/>
              </a:rPr>
              <a:t>deposit_type</a:t>
            </a:r>
            <a:r>
              <a:rPr lang="en-US" sz="1100" dirty="0">
                <a:latin typeface="Aptos Display" panose="020B0004020202020204" pitchFamily="34" charset="0"/>
                <a:ea typeface="+mn-lt"/>
                <a:cs typeface="+mn-lt"/>
              </a:rPr>
              <a:t> - Type of the deposit made by the guest.</a:t>
            </a:r>
            <a:endParaRPr lang="en-US" sz="1100" dirty="0">
              <a:latin typeface="Aptos Display" panose="020B0004020202020204" pitchFamily="34" charset="0"/>
              <a:cs typeface="Calibri"/>
            </a:endParaRPr>
          </a:p>
          <a:p>
            <a:r>
              <a:rPr lang="en-US" sz="1100" dirty="0">
                <a:latin typeface="Aptos Display" panose="020B0004020202020204" pitchFamily="34" charset="0"/>
                <a:ea typeface="+mn-lt"/>
                <a:cs typeface="+mn-lt"/>
              </a:rPr>
              <a:t>agent - Id of the agent who made the booking.</a:t>
            </a:r>
            <a:endParaRPr lang="en-US" sz="1100" dirty="0">
              <a:latin typeface="Aptos Display" panose="020B0004020202020204" pitchFamily="34" charset="0"/>
              <a:cs typeface="Calibri"/>
            </a:endParaRPr>
          </a:p>
          <a:p>
            <a:r>
              <a:rPr lang="en-US" sz="1100" dirty="0">
                <a:latin typeface="Aptos Display" panose="020B0004020202020204" pitchFamily="34" charset="0"/>
                <a:ea typeface="+mn-lt"/>
                <a:cs typeface="+mn-lt"/>
              </a:rPr>
              <a:t>company - Id of the company that made the booking.</a:t>
            </a:r>
            <a:endParaRPr lang="en-US" sz="1100" dirty="0">
              <a:latin typeface="Aptos Display" panose="020B0004020202020204" pitchFamily="34" charset="0"/>
              <a:cs typeface="Calibri"/>
            </a:endParaRPr>
          </a:p>
          <a:p>
            <a:r>
              <a:rPr lang="en-US" sz="1100" dirty="0" err="1">
                <a:latin typeface="Aptos Display" panose="020B0004020202020204" pitchFamily="34" charset="0"/>
                <a:ea typeface="+mn-lt"/>
                <a:cs typeface="+mn-lt"/>
              </a:rPr>
              <a:t>days_in_waiting_list</a:t>
            </a:r>
            <a:r>
              <a:rPr lang="en-US" sz="1100" dirty="0">
                <a:latin typeface="Aptos Display" panose="020B0004020202020204" pitchFamily="34" charset="0"/>
                <a:ea typeface="+mn-lt"/>
                <a:cs typeface="+mn-lt"/>
              </a:rPr>
              <a:t> - No. of days the booking on the waiting list.</a:t>
            </a:r>
            <a:endParaRPr lang="en-US" sz="1100" dirty="0">
              <a:latin typeface="Aptos Display" panose="020B0004020202020204" pitchFamily="34" charset="0"/>
              <a:cs typeface="Calibri"/>
            </a:endParaRPr>
          </a:p>
          <a:p>
            <a:r>
              <a:rPr lang="en-US" sz="1100" dirty="0" err="1">
                <a:latin typeface="Aptos Display" panose="020B0004020202020204" pitchFamily="34" charset="0"/>
                <a:ea typeface="+mn-lt"/>
                <a:cs typeface="+mn-lt"/>
              </a:rPr>
              <a:t>customer_type</a:t>
            </a:r>
            <a:r>
              <a:rPr lang="en-US" sz="1100" dirty="0">
                <a:latin typeface="Aptos Display" panose="020B0004020202020204" pitchFamily="34" charset="0"/>
                <a:ea typeface="+mn-lt"/>
                <a:cs typeface="+mn-lt"/>
              </a:rPr>
              <a:t> - Type of customer, assuming one of four categories.</a:t>
            </a:r>
            <a:endParaRPr lang="en-US" sz="1100" dirty="0">
              <a:latin typeface="Aptos Display" panose="020B0004020202020204" pitchFamily="34" charset="0"/>
              <a:cs typeface="Calibri"/>
            </a:endParaRPr>
          </a:p>
          <a:p>
            <a:r>
              <a:rPr lang="en-US" sz="1100" dirty="0" err="1">
                <a:latin typeface="Aptos Display" panose="020B0004020202020204" pitchFamily="34" charset="0"/>
                <a:ea typeface="+mn-lt"/>
                <a:cs typeface="+mn-lt"/>
              </a:rPr>
              <a:t>adr</a:t>
            </a:r>
            <a:r>
              <a:rPr lang="en-US" sz="1100" dirty="0">
                <a:latin typeface="Aptos Display" panose="020B0004020202020204" pitchFamily="34" charset="0"/>
                <a:ea typeface="+mn-lt"/>
                <a:cs typeface="+mn-lt"/>
              </a:rPr>
              <a:t> - (Average Daily Rate) dividing the sum of </a:t>
            </a:r>
            <a:r>
              <a:rPr lang="en-US" sz="1100" dirty="0" err="1">
                <a:latin typeface="Aptos Display" panose="020B0004020202020204" pitchFamily="34" charset="0"/>
                <a:ea typeface="+mn-lt"/>
                <a:cs typeface="+mn-lt"/>
              </a:rPr>
              <a:t>lodgging</a:t>
            </a:r>
            <a:r>
              <a:rPr lang="en-US" sz="1100" dirty="0">
                <a:latin typeface="Aptos Display" panose="020B0004020202020204" pitchFamily="34" charset="0"/>
                <a:ea typeface="+mn-lt"/>
                <a:cs typeface="+mn-lt"/>
              </a:rPr>
              <a:t> transaction by the total number of staying night.</a:t>
            </a:r>
            <a:endParaRPr lang="en-US" sz="1100" dirty="0">
              <a:latin typeface="Aptos Display" panose="020B0004020202020204" pitchFamily="34" charset="0"/>
              <a:cs typeface="Calibri"/>
            </a:endParaRPr>
          </a:p>
          <a:p>
            <a:r>
              <a:rPr lang="en-US" sz="1100" dirty="0" err="1">
                <a:latin typeface="Aptos Display" panose="020B0004020202020204" pitchFamily="34" charset="0"/>
                <a:ea typeface="+mn-lt"/>
                <a:cs typeface="+mn-lt"/>
              </a:rPr>
              <a:t>required_car_parking_spaces</a:t>
            </a:r>
            <a:r>
              <a:rPr lang="en-US" sz="1100" dirty="0">
                <a:latin typeface="Aptos Display" panose="020B0004020202020204" pitchFamily="34" charset="0"/>
                <a:ea typeface="+mn-lt"/>
                <a:cs typeface="+mn-lt"/>
              </a:rPr>
              <a:t> - No. of car parking spaces required by the customer.</a:t>
            </a:r>
            <a:endParaRPr lang="en-US" sz="1100" dirty="0">
              <a:latin typeface="Aptos Display" panose="020B0004020202020204" pitchFamily="34" charset="0"/>
              <a:cs typeface="Calibri"/>
            </a:endParaRPr>
          </a:p>
          <a:p>
            <a:r>
              <a:rPr lang="en-US" sz="1100" dirty="0" err="1">
                <a:latin typeface="Aptos Display" panose="020B0004020202020204" pitchFamily="34" charset="0"/>
                <a:ea typeface="+mn-lt"/>
                <a:cs typeface="+mn-lt"/>
              </a:rPr>
              <a:t>total_of_special_request</a:t>
            </a:r>
            <a:r>
              <a:rPr lang="en-US" sz="1100" dirty="0">
                <a:latin typeface="Aptos Display" panose="020B0004020202020204" pitchFamily="34" charset="0"/>
                <a:ea typeface="+mn-lt"/>
                <a:cs typeface="+mn-lt"/>
              </a:rPr>
              <a:t> - No. of special request made by the customer.</a:t>
            </a:r>
            <a:endParaRPr lang="en-US" sz="1100" dirty="0">
              <a:latin typeface="Aptos Display" panose="020B0004020202020204" pitchFamily="34" charset="0"/>
              <a:cs typeface="Calibri"/>
            </a:endParaRPr>
          </a:p>
          <a:p>
            <a:r>
              <a:rPr lang="en-US" sz="1100" dirty="0" err="1">
                <a:latin typeface="Aptos Display" panose="020B0004020202020204" pitchFamily="34" charset="0"/>
                <a:ea typeface="+mn-lt"/>
                <a:cs typeface="+mn-lt"/>
              </a:rPr>
              <a:t>reservation_request</a:t>
            </a:r>
            <a:r>
              <a:rPr lang="en-US" sz="1100" dirty="0">
                <a:latin typeface="Aptos Display" panose="020B0004020202020204" pitchFamily="34" charset="0"/>
                <a:ea typeface="+mn-lt"/>
                <a:cs typeface="+mn-lt"/>
              </a:rPr>
              <a:t> - Reservation status</a:t>
            </a:r>
            <a:endParaRPr lang="en-US" sz="1100" dirty="0">
              <a:latin typeface="Aptos Display" panose="020B0004020202020204" pitchFamily="34" charset="0"/>
              <a:cs typeface="Calibri"/>
            </a:endParaRPr>
          </a:p>
          <a:p>
            <a:r>
              <a:rPr lang="en-US" sz="1100" dirty="0" err="1">
                <a:latin typeface="Aptos Display" panose="020B0004020202020204" pitchFamily="34" charset="0"/>
                <a:ea typeface="+mn-lt"/>
                <a:cs typeface="+mn-lt"/>
              </a:rPr>
              <a:t>reservation_request_date</a:t>
            </a:r>
            <a:r>
              <a:rPr lang="en-US" sz="1100" dirty="0">
                <a:latin typeface="Aptos Display" panose="020B0004020202020204" pitchFamily="34" charset="0"/>
                <a:ea typeface="+mn-lt"/>
                <a:cs typeface="+mn-lt"/>
              </a:rPr>
              <a:t> - Date of last reservation status updated</a:t>
            </a:r>
            <a:r>
              <a:rPr lang="en-US" sz="1100" dirty="0">
                <a:ea typeface="+mn-lt"/>
                <a:cs typeface="+mn-lt"/>
              </a:rPr>
              <a:t>.</a:t>
            </a:r>
            <a:endParaRPr lang="en-US" sz="1100" dirty="0">
              <a:cs typeface="Calibri"/>
            </a:endParaRPr>
          </a:p>
        </p:txBody>
      </p:sp>
    </p:spTree>
    <p:extLst>
      <p:ext uri="{BB962C8B-B14F-4D97-AF65-F5344CB8AC3E}">
        <p14:creationId xmlns:p14="http://schemas.microsoft.com/office/powerpoint/2010/main" val="3974998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8FBE2-19E0-9893-8A05-BE476241E55D}"/>
              </a:ext>
            </a:extLst>
          </p:cNvPr>
          <p:cNvSpPr>
            <a:spLocks noGrp="1"/>
          </p:cNvSpPr>
          <p:nvPr>
            <p:ph type="title"/>
          </p:nvPr>
        </p:nvSpPr>
        <p:spPr>
          <a:xfrm>
            <a:off x="841248" y="256032"/>
            <a:ext cx="10506456" cy="1014984"/>
          </a:xfrm>
        </p:spPr>
        <p:txBody>
          <a:bodyPr anchor="b">
            <a:normAutofit/>
          </a:bodyPr>
          <a:lstStyle/>
          <a:p>
            <a:r>
              <a:rPr lang="en-US" dirty="0">
                <a:latin typeface="Aptos Display" panose="020B0004020202020204" pitchFamily="34" charset="0"/>
                <a:cs typeface="Calibri Light"/>
              </a:rPr>
              <a:t>Data cleaning</a:t>
            </a:r>
            <a:endParaRPr lang="en-US" dirty="0">
              <a:latin typeface="Aptos Display" panose="020B0004020202020204" pitchFamily="34" charset="0"/>
            </a:endParaRPr>
          </a:p>
        </p:txBody>
      </p:sp>
      <p:graphicFrame>
        <p:nvGraphicFramePr>
          <p:cNvPr id="25" name="Content Placeholder 3">
            <a:extLst>
              <a:ext uri="{FF2B5EF4-FFF2-40B4-BE49-F238E27FC236}">
                <a16:creationId xmlns:a16="http://schemas.microsoft.com/office/drawing/2014/main" id="{A01CA48D-9270-EFA5-2E87-D6E004701A2F}"/>
              </a:ext>
            </a:extLst>
          </p:cNvPr>
          <p:cNvGraphicFramePr>
            <a:graphicFrameLocks noGrp="1"/>
          </p:cNvGraphicFramePr>
          <p:nvPr>
            <p:ph idx="1"/>
            <p:extLst>
              <p:ext uri="{D42A27DB-BD31-4B8C-83A1-F6EECF244321}">
                <p14:modId xmlns:p14="http://schemas.microsoft.com/office/powerpoint/2010/main" val="1215533027"/>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2120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40FE464-FDCC-C656-E960-5F50BA57E183}"/>
              </a:ext>
            </a:extLst>
          </p:cNvPr>
          <p:cNvSpPr>
            <a:spLocks noGrp="1"/>
          </p:cNvSpPr>
          <p:nvPr>
            <p:ph type="title"/>
          </p:nvPr>
        </p:nvSpPr>
        <p:spPr>
          <a:xfrm>
            <a:off x="622905" y="351155"/>
            <a:ext cx="4778387" cy="1453635"/>
          </a:xfrm>
        </p:spPr>
        <p:txBody>
          <a:bodyPr vert="horz" lIns="91440" tIns="45720" rIns="91440" bIns="45720" rtlCol="0" anchor="ctr">
            <a:normAutofit/>
          </a:bodyPr>
          <a:lstStyle/>
          <a:p>
            <a:r>
              <a:rPr lang="en-US" sz="3700" dirty="0">
                <a:latin typeface="Aptos Display" panose="020B0004020202020204" pitchFamily="34" charset="0"/>
              </a:rPr>
              <a:t>Which market segment is preferred by people ?</a:t>
            </a:r>
          </a:p>
        </p:txBody>
      </p:sp>
      <p:pic>
        <p:nvPicPr>
          <p:cNvPr id="12" name="Picture Placeholder 11">
            <a:extLst>
              <a:ext uri="{FF2B5EF4-FFF2-40B4-BE49-F238E27FC236}">
                <a16:creationId xmlns:a16="http://schemas.microsoft.com/office/drawing/2014/main" id="{4B2F14ED-8780-920E-1B3F-2B964E03560B}"/>
              </a:ext>
            </a:extLst>
          </p:cNvPr>
          <p:cNvPicPr>
            <a:picLocks noGrp="1" noChangeAspect="1"/>
          </p:cNvPicPr>
          <p:nvPr>
            <p:ph type="pic" idx="1"/>
          </p:nvPr>
        </p:nvPicPr>
        <p:blipFill rotWithShape="1">
          <a:blip r:embed="rId2"/>
          <a:stretch/>
        </p:blipFill>
        <p:spPr>
          <a:xfrm>
            <a:off x="5774727" y="960698"/>
            <a:ext cx="6144155" cy="5398589"/>
          </a:xfrm>
          <a:prstGeom prst="rect">
            <a:avLst/>
          </a:prstGeom>
        </p:spPr>
      </p:pic>
      <p:sp>
        <p:nvSpPr>
          <p:cNvPr id="26" name="Content Placeholder 9">
            <a:extLst>
              <a:ext uri="{FF2B5EF4-FFF2-40B4-BE49-F238E27FC236}">
                <a16:creationId xmlns:a16="http://schemas.microsoft.com/office/drawing/2014/main" id="{C97CA80C-EBA5-C8E5-C2F1-A917B6B78B87}"/>
              </a:ext>
            </a:extLst>
          </p:cNvPr>
          <p:cNvSpPr>
            <a:spLocks noGrp="1"/>
          </p:cNvSpPr>
          <p:nvPr>
            <p:ph type="body" sz="half" idx="2"/>
          </p:nvPr>
        </p:nvSpPr>
        <p:spPr>
          <a:xfrm>
            <a:off x="0" y="2391589"/>
            <a:ext cx="5774727" cy="3388438"/>
          </a:xfrm>
        </p:spPr>
        <p:txBody>
          <a:bodyPr vert="horz" lIns="91440" tIns="45720" rIns="91440" bIns="45720" rtlCol="0" anchor="ctr">
            <a:normAutofit fontScale="85000" lnSpcReduction="10000"/>
          </a:bodyPr>
          <a:lstStyle/>
          <a:p>
            <a:pPr indent="-228600">
              <a:buFont typeface="Arial" panose="020B0604020202020204" pitchFamily="34" charset="0"/>
              <a:buChar char="•"/>
            </a:pPr>
            <a:r>
              <a:rPr lang="en-US" sz="1800" dirty="0"/>
              <a:t>Why I used specific these chart?</a:t>
            </a:r>
            <a:endParaRPr lang="en-US" sz="1800" dirty="0">
              <a:cs typeface="Calibri"/>
            </a:endParaRPr>
          </a:p>
          <a:p>
            <a:r>
              <a:rPr lang="en-US" sz="1800" dirty="0"/>
              <a:t>I used ribbon chart to check hotel wise what market segment is and easy to visualization.</a:t>
            </a:r>
            <a:endParaRPr lang="en-US" sz="1800" dirty="0">
              <a:cs typeface="Calibri"/>
            </a:endParaRPr>
          </a:p>
          <a:p>
            <a:pPr indent="-228600">
              <a:buFont typeface="Arial" panose="020B0604020202020204" pitchFamily="34" charset="0"/>
              <a:buChar char="•"/>
            </a:pPr>
            <a:r>
              <a:rPr lang="en-US" sz="1800" dirty="0"/>
              <a:t>What are the insights found in this chart?</a:t>
            </a:r>
            <a:endParaRPr lang="en-US" sz="1800" dirty="0">
              <a:cs typeface="Calibri"/>
            </a:endParaRPr>
          </a:p>
          <a:p>
            <a:r>
              <a:rPr lang="en-US" sz="1800" dirty="0"/>
              <a:t>Based on above observation I found that people preferred  Online TA in both city hotel as well as in resort hotel.</a:t>
            </a:r>
            <a:endParaRPr lang="en-US" sz="1800" dirty="0">
              <a:cs typeface="Calibri"/>
            </a:endParaRPr>
          </a:p>
          <a:p>
            <a:pPr indent="-228600">
              <a:buFont typeface="Arial" panose="020B0604020202020204" pitchFamily="34" charset="0"/>
              <a:buChar char="•"/>
            </a:pPr>
            <a:r>
              <a:rPr lang="en-US" sz="1800" dirty="0">
                <a:cs typeface="Calibri"/>
              </a:rPr>
              <a:t>Will the gained insights would have positive business impact?</a:t>
            </a:r>
          </a:p>
          <a:p>
            <a:r>
              <a:rPr lang="en-US" sz="1800" dirty="0"/>
              <a:t>City hotel can find more services to attract more guests to increase more revenue </a:t>
            </a:r>
            <a:endParaRPr lang="en-US" sz="1800" dirty="0">
              <a:cs typeface="Calibri" panose="020F0502020204030204"/>
            </a:endParaRPr>
          </a:p>
          <a:p>
            <a:r>
              <a:rPr lang="en-US" sz="1800" dirty="0"/>
              <a:t>Resort hotel can find solution to attract customers and find the facilities provided by the city hotel to attract customers so this will be helping creating a positive business impact.</a:t>
            </a:r>
            <a:endParaRPr lang="en-US" sz="1800" dirty="0">
              <a:cs typeface="Calibri" panose="020F0502020204030204"/>
            </a:endParaRPr>
          </a:p>
          <a:p>
            <a:pPr indent="-228600">
              <a:buFont typeface="Arial" panose="020B0604020202020204" pitchFamily="34" charset="0"/>
              <a:buChar char="•"/>
            </a:pPr>
            <a:endParaRPr lang="en-US" sz="1800" dirty="0">
              <a:cs typeface="Calibri" panose="020F0502020204030204"/>
            </a:endParaRPr>
          </a:p>
          <a:p>
            <a:pPr indent="-228600">
              <a:buFont typeface="Arial" panose="020B0604020202020204" pitchFamily="34" charset="0"/>
              <a:buChar char="•"/>
            </a:pPr>
            <a:endParaRPr lang="en-US" sz="1300" dirty="0"/>
          </a:p>
          <a:p>
            <a:pPr indent="-228600">
              <a:buFont typeface="Arial" panose="020B0604020202020204" pitchFamily="34" charset="0"/>
              <a:buChar char="•"/>
            </a:pPr>
            <a:endParaRPr lang="en-US" sz="1300" dirty="0"/>
          </a:p>
          <a:p>
            <a:pPr indent="-228600">
              <a:buFont typeface="Arial" panose="020B0604020202020204" pitchFamily="34" charset="0"/>
              <a:buChar char="•"/>
            </a:pPr>
            <a:endParaRPr lang="en-US" sz="1300" dirty="0"/>
          </a:p>
        </p:txBody>
      </p:sp>
    </p:spTree>
    <p:extLst>
      <p:ext uri="{BB962C8B-B14F-4D97-AF65-F5344CB8AC3E}">
        <p14:creationId xmlns:p14="http://schemas.microsoft.com/office/powerpoint/2010/main" val="3550638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5BF916C-7FCC-2485-6A47-6D75466DA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64280B-35F4-3612-C6F2-741A93B4970D}"/>
              </a:ext>
            </a:extLst>
          </p:cNvPr>
          <p:cNvSpPr>
            <a:spLocks noGrp="1"/>
          </p:cNvSpPr>
          <p:nvPr>
            <p:ph type="title"/>
          </p:nvPr>
        </p:nvSpPr>
        <p:spPr>
          <a:xfrm>
            <a:off x="6161167" y="295693"/>
            <a:ext cx="5219307" cy="1098619"/>
          </a:xfrm>
        </p:spPr>
        <p:txBody>
          <a:bodyPr vert="horz" lIns="91440" tIns="45720" rIns="91440" bIns="45720" rtlCol="0" anchor="b">
            <a:normAutofit/>
          </a:bodyPr>
          <a:lstStyle/>
          <a:p>
            <a:r>
              <a:rPr lang="en-US" kern="1200" dirty="0">
                <a:latin typeface="Aptos Display" panose="020B0004020202020204" pitchFamily="34" charset="0"/>
              </a:rPr>
              <a:t>Which is the busiest month in both the hotels</a:t>
            </a:r>
            <a:r>
              <a:rPr lang="en-US" dirty="0">
                <a:latin typeface="Aptos Display" panose="020B0004020202020204" pitchFamily="34" charset="0"/>
              </a:rPr>
              <a:t>?</a:t>
            </a:r>
            <a:endParaRPr lang="en-US" kern="1200" dirty="0">
              <a:solidFill>
                <a:schemeClr val="tx1"/>
              </a:solidFill>
              <a:latin typeface="Aptos Display" panose="020B0004020202020204" pitchFamily="34" charset="0"/>
            </a:endParaRPr>
          </a:p>
        </p:txBody>
      </p:sp>
      <p:pic>
        <p:nvPicPr>
          <p:cNvPr id="3" name="Picture Placeholder 2" descr="A graph of blue bars&#10;&#10;Description automatically generated">
            <a:extLst>
              <a:ext uri="{FF2B5EF4-FFF2-40B4-BE49-F238E27FC236}">
                <a16:creationId xmlns:a16="http://schemas.microsoft.com/office/drawing/2014/main" id="{A5824146-FC18-FC18-F1D5-9FEB0784C51D}"/>
              </a:ext>
            </a:extLst>
          </p:cNvPr>
          <p:cNvPicPr>
            <a:picLocks noGrp="1" noChangeAspect="1"/>
          </p:cNvPicPr>
          <p:nvPr>
            <p:ph type="pic" idx="1"/>
          </p:nvPr>
        </p:nvPicPr>
        <p:blipFill rotWithShape="1">
          <a:blip r:embed="rId2"/>
          <a:srcRect l="4588" r="30231" b="-2"/>
          <a:stretch/>
        </p:blipFill>
        <p:spPr>
          <a:xfrm>
            <a:off x="453268" y="526671"/>
            <a:ext cx="5314503" cy="5804657"/>
          </a:xfrm>
          <a:prstGeom prst="rect">
            <a:avLst/>
          </a:prstGeom>
        </p:spPr>
      </p:pic>
      <p:sp>
        <p:nvSpPr>
          <p:cNvPr id="7" name="Text Placeholder 6">
            <a:extLst>
              <a:ext uri="{FF2B5EF4-FFF2-40B4-BE49-F238E27FC236}">
                <a16:creationId xmlns:a16="http://schemas.microsoft.com/office/drawing/2014/main" id="{AF99C91A-90E6-2161-61E5-6B6464192808}"/>
              </a:ext>
            </a:extLst>
          </p:cNvPr>
          <p:cNvSpPr>
            <a:spLocks noGrp="1"/>
          </p:cNvSpPr>
          <p:nvPr>
            <p:ph type="body" sz="half" idx="2"/>
          </p:nvPr>
        </p:nvSpPr>
        <p:spPr>
          <a:xfrm>
            <a:off x="6103657" y="1383287"/>
            <a:ext cx="5219307" cy="5015356"/>
          </a:xfrm>
        </p:spPr>
        <p:txBody>
          <a:bodyPr vert="horz" lIns="91440" tIns="45720" rIns="91440" bIns="45720" rtlCol="0" anchor="t">
            <a:normAutofit fontScale="92500"/>
          </a:bodyPr>
          <a:lstStyle/>
          <a:p>
            <a:pPr indent="-228600">
              <a:buFont typeface="Arial" panose="020B0604020202020204" pitchFamily="34" charset="0"/>
              <a:buChar char="•"/>
            </a:pPr>
            <a:endParaRPr lang="en-US" sz="1400" dirty="0"/>
          </a:p>
          <a:p>
            <a:pPr indent="-228600">
              <a:buFont typeface="Arial" panose="020B0604020202020204" pitchFamily="34" charset="0"/>
              <a:buChar char="•"/>
            </a:pPr>
            <a:r>
              <a:rPr lang="en-US" sz="2000" dirty="0">
                <a:cs typeface="Calibri" panose="020F0502020204030204"/>
              </a:rPr>
              <a:t>Why I used these specific chart?</a:t>
            </a:r>
          </a:p>
          <a:p>
            <a:r>
              <a:rPr lang="en-US" sz="2000" dirty="0"/>
              <a:t>Because it is very easy to understand with very first view.</a:t>
            </a:r>
            <a:endParaRPr lang="en-US" sz="2000" dirty="0">
              <a:cs typeface="Calibri" panose="020F0502020204030204"/>
            </a:endParaRPr>
          </a:p>
          <a:p>
            <a:pPr indent="-228600">
              <a:buFont typeface="Arial" panose="020B0604020202020204" pitchFamily="34" charset="0"/>
              <a:buChar char="•"/>
            </a:pPr>
            <a:r>
              <a:rPr lang="en-US" sz="2000" dirty="0">
                <a:cs typeface="Calibri" panose="020F0502020204030204"/>
              </a:rPr>
              <a:t>What is the gained insights found in the chart?</a:t>
            </a:r>
          </a:p>
          <a:p>
            <a:r>
              <a:rPr lang="en-US" sz="2000" dirty="0"/>
              <a:t>Based on above observation I found that august month is busiest month for the both hotels.</a:t>
            </a:r>
            <a:endParaRPr lang="en-US" sz="2000" dirty="0">
              <a:cs typeface="Calibri"/>
            </a:endParaRPr>
          </a:p>
          <a:p>
            <a:pPr indent="-228600">
              <a:buChar char="•"/>
            </a:pPr>
            <a:r>
              <a:rPr lang="en-US" sz="2000" dirty="0">
                <a:cs typeface="Calibri"/>
              </a:rPr>
              <a:t>Will the gained insights would have positive business impact?</a:t>
            </a:r>
          </a:p>
          <a:p>
            <a:r>
              <a:rPr lang="en-US" sz="2000" dirty="0">
                <a:cs typeface="Calibri"/>
              </a:rPr>
              <a:t>Both hotels should also focus on the lowest months also to increase yearly and monthly revenue. Should provide best facilities and increase labor in the busiest month in both hotels, so customers doesn’t face discomfort and  </a:t>
            </a:r>
            <a:r>
              <a:rPr lang="en-US" sz="2000" dirty="0" err="1">
                <a:cs typeface="Calibri"/>
              </a:rPr>
              <a:t>disatification</a:t>
            </a:r>
            <a:r>
              <a:rPr lang="en-US" sz="2000" dirty="0">
                <a:cs typeface="Calibri"/>
              </a:rPr>
              <a:t>.</a:t>
            </a:r>
          </a:p>
          <a:p>
            <a:endParaRPr lang="en-US" sz="2000" dirty="0">
              <a:cs typeface="Calibri"/>
            </a:endParaRPr>
          </a:p>
          <a:p>
            <a:endParaRPr lang="en-US" sz="2000" dirty="0">
              <a:cs typeface="Calibri"/>
            </a:endParaRPr>
          </a:p>
          <a:p>
            <a:pPr indent="-228600">
              <a:buFont typeface="Arial" panose="020B0604020202020204" pitchFamily="34" charset="0"/>
              <a:buChar char="•"/>
            </a:pPr>
            <a:endParaRPr lang="en-US" sz="1400" dirty="0"/>
          </a:p>
          <a:p>
            <a:pPr indent="-228600">
              <a:buFont typeface="Arial" panose="020B0604020202020204" pitchFamily="34" charset="0"/>
              <a:buChar char="•"/>
            </a:pPr>
            <a:endParaRPr lang="en-US" sz="1400" dirty="0">
              <a:cs typeface="Calibri" panose="020F0502020204030204"/>
            </a:endParaRPr>
          </a:p>
          <a:p>
            <a:pPr indent="-228600">
              <a:buFont typeface="Arial" panose="020B0604020202020204" pitchFamily="34" charset="0"/>
              <a:buChar char="•"/>
            </a:pPr>
            <a:endParaRPr lang="en-US" sz="1400" dirty="0">
              <a:cs typeface="Calibri" panose="020F0502020204030204"/>
            </a:endParaRPr>
          </a:p>
          <a:p>
            <a:pPr indent="-228600">
              <a:buFont typeface="Arial" panose="020B0604020202020204" pitchFamily="34" charset="0"/>
              <a:buChar char="•"/>
            </a:pPr>
            <a:endParaRPr lang="en-US" sz="1400" dirty="0">
              <a:cs typeface="Calibri" panose="020F0502020204030204"/>
            </a:endParaRPr>
          </a:p>
        </p:txBody>
      </p:sp>
    </p:spTree>
    <p:extLst>
      <p:ext uri="{BB962C8B-B14F-4D97-AF65-F5344CB8AC3E}">
        <p14:creationId xmlns:p14="http://schemas.microsoft.com/office/powerpoint/2010/main" val="208205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80B1A40-3507-3F6F-2D3C-36A8AF1ED47A}"/>
              </a:ext>
            </a:extLst>
          </p:cNvPr>
          <p:cNvSpPr>
            <a:spLocks noGrp="1"/>
          </p:cNvSpPr>
          <p:nvPr>
            <p:ph type="title"/>
          </p:nvPr>
        </p:nvSpPr>
        <p:spPr>
          <a:xfrm>
            <a:off x="688911" y="365125"/>
            <a:ext cx="10515600" cy="981894"/>
          </a:xfrm>
        </p:spPr>
        <p:txBody>
          <a:bodyPr>
            <a:normAutofit fontScale="90000"/>
          </a:bodyPr>
          <a:lstStyle/>
          <a:p>
            <a:r>
              <a:rPr lang="en-IN" dirty="0">
                <a:latin typeface="Aptos Display" panose="020B0004020202020204" pitchFamily="34" charset="0"/>
              </a:rPr>
              <a:t>Cancelled and not cancelled bookings according to month</a:t>
            </a:r>
          </a:p>
        </p:txBody>
      </p:sp>
      <p:pic>
        <p:nvPicPr>
          <p:cNvPr id="9" name="Content Placeholder 8">
            <a:extLst>
              <a:ext uri="{FF2B5EF4-FFF2-40B4-BE49-F238E27FC236}">
                <a16:creationId xmlns:a16="http://schemas.microsoft.com/office/drawing/2014/main" id="{DDFA00BC-B860-1C16-8865-4F2EE4627CC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88911" y="1566914"/>
            <a:ext cx="5181600" cy="4925961"/>
          </a:xfrm>
          <a:prstGeom prst="rect">
            <a:avLst/>
          </a:prstGeom>
        </p:spPr>
      </p:pic>
      <p:sp>
        <p:nvSpPr>
          <p:cNvPr id="13" name="Content Placeholder 12">
            <a:extLst>
              <a:ext uri="{FF2B5EF4-FFF2-40B4-BE49-F238E27FC236}">
                <a16:creationId xmlns:a16="http://schemas.microsoft.com/office/drawing/2014/main" id="{1E3EA6A1-D0CD-B29C-F5CC-599EC0B762AE}"/>
              </a:ext>
            </a:extLst>
          </p:cNvPr>
          <p:cNvSpPr>
            <a:spLocks noGrp="1"/>
          </p:cNvSpPr>
          <p:nvPr>
            <p:ph sz="half" idx="2"/>
          </p:nvPr>
        </p:nvSpPr>
        <p:spPr>
          <a:xfrm>
            <a:off x="6195349" y="1566914"/>
            <a:ext cx="5181600" cy="4829943"/>
          </a:xfrm>
        </p:spPr>
        <p:txBody>
          <a:bodyPr/>
          <a:lstStyle/>
          <a:p>
            <a:r>
              <a:rPr lang="en-IN" dirty="0"/>
              <a:t>From this chart, we get to know that highest bookings are cancelled in April month.</a:t>
            </a:r>
          </a:p>
          <a:p>
            <a:r>
              <a:rPr lang="en-IN" dirty="0"/>
              <a:t>August is the busied month and hotels should maintain their customers and with the highest not cancelled month.</a:t>
            </a:r>
          </a:p>
          <a:p>
            <a:endParaRPr lang="en-IN" dirty="0"/>
          </a:p>
        </p:txBody>
      </p:sp>
    </p:spTree>
    <p:extLst>
      <p:ext uri="{BB962C8B-B14F-4D97-AF65-F5344CB8AC3E}">
        <p14:creationId xmlns:p14="http://schemas.microsoft.com/office/powerpoint/2010/main" val="402953573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149</TotalTime>
  <Words>1522</Words>
  <Application>Microsoft Office PowerPoint</Application>
  <PresentationFormat>Widescreen</PresentationFormat>
  <Paragraphs>127</Paragraphs>
  <Slides>18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Algerian</vt:lpstr>
      <vt:lpstr>Aptos Display</vt:lpstr>
      <vt:lpstr>Arial</vt:lpstr>
      <vt:lpstr>Arial Rounded MT Bold</vt:lpstr>
      <vt:lpstr>Calibri</vt:lpstr>
      <vt:lpstr>Garamond</vt:lpstr>
      <vt:lpstr>Söhne</vt:lpstr>
      <vt:lpstr>Organic</vt:lpstr>
      <vt:lpstr>PowerPoint Presentation</vt:lpstr>
      <vt:lpstr>PowerPoint Presentation</vt:lpstr>
      <vt:lpstr>PowerPoint Presentation</vt:lpstr>
      <vt:lpstr>PowerPoint Presentation</vt:lpstr>
      <vt:lpstr>Data Variable Description</vt:lpstr>
      <vt:lpstr>Data cleaning</vt:lpstr>
      <vt:lpstr>Which market segment is preferred by people ?</vt:lpstr>
      <vt:lpstr>Which is the busiest month in both the hotels?</vt:lpstr>
      <vt:lpstr>Cancelled and not cancelled bookings according to month</vt:lpstr>
      <vt:lpstr>Total people by country and hotel </vt:lpstr>
      <vt:lpstr>Meal preferred by People</vt:lpstr>
      <vt:lpstr>Effect of bookings cancellation on ADR</vt:lpstr>
      <vt:lpstr>PowerPoint Presentation</vt:lpstr>
      <vt:lpstr>Bookings by Agent in hotels</vt:lpstr>
      <vt:lpstr>Most preferred hotel by people</vt:lpstr>
      <vt:lpstr>Average lead time by hotel</vt:lpstr>
      <vt:lpstr>Solution to  Business Objective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Vedaxi Godavale</dc:creator>
  <cp:lastModifiedBy>Vedaxi Godavale</cp:lastModifiedBy>
  <cp:revision>2</cp:revision>
  <dcterms:created xsi:type="dcterms:W3CDTF">2024-01-02T03:30:02Z</dcterms:created>
  <dcterms:modified xsi:type="dcterms:W3CDTF">2024-01-20T08:32:38Z</dcterms:modified>
</cp:coreProperties>
</file>